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46"/>
  </p:notesMasterIdLst>
  <p:sldIdLst>
    <p:sldId id="256" r:id="rId2"/>
    <p:sldId id="257" r:id="rId3"/>
    <p:sldId id="261" r:id="rId4"/>
    <p:sldId id="258" r:id="rId5"/>
    <p:sldId id="259" r:id="rId6"/>
    <p:sldId id="262" r:id="rId7"/>
    <p:sldId id="312" r:id="rId8"/>
    <p:sldId id="313" r:id="rId9"/>
    <p:sldId id="314" r:id="rId10"/>
    <p:sldId id="315" r:id="rId11"/>
    <p:sldId id="316" r:id="rId12"/>
    <p:sldId id="317" r:id="rId13"/>
    <p:sldId id="284" r:id="rId14"/>
    <p:sldId id="267" r:id="rId15"/>
    <p:sldId id="263" r:id="rId16"/>
    <p:sldId id="311" r:id="rId17"/>
    <p:sldId id="319" r:id="rId18"/>
    <p:sldId id="320" r:id="rId19"/>
    <p:sldId id="321" r:id="rId20"/>
    <p:sldId id="322" r:id="rId21"/>
    <p:sldId id="325" r:id="rId22"/>
    <p:sldId id="337" r:id="rId23"/>
    <p:sldId id="260" r:id="rId24"/>
    <p:sldId id="327" r:id="rId25"/>
    <p:sldId id="318" r:id="rId26"/>
    <p:sldId id="328" r:id="rId27"/>
    <p:sldId id="329" r:id="rId28"/>
    <p:sldId id="330" r:id="rId29"/>
    <p:sldId id="331" r:id="rId30"/>
    <p:sldId id="332" r:id="rId31"/>
    <p:sldId id="333" r:id="rId32"/>
    <p:sldId id="334" r:id="rId33"/>
    <p:sldId id="335" r:id="rId34"/>
    <p:sldId id="336" r:id="rId35"/>
    <p:sldId id="338" r:id="rId36"/>
    <p:sldId id="339" r:id="rId37"/>
    <p:sldId id="340" r:id="rId38"/>
    <p:sldId id="341" r:id="rId39"/>
    <p:sldId id="342" r:id="rId40"/>
    <p:sldId id="360" r:id="rId41"/>
    <p:sldId id="361" r:id="rId42"/>
    <p:sldId id="343" r:id="rId43"/>
    <p:sldId id="357" r:id="rId44"/>
    <p:sldId id="358" r:id="rId45"/>
  </p:sldIdLst>
  <p:sldSz cx="9144000" cy="5143500" type="screen16x9"/>
  <p:notesSz cx="6858000" cy="9144000"/>
  <p:embeddedFontLst>
    <p:embeddedFont>
      <p:font typeface="Anaheim" panose="020B0604020202020204" charset="0"/>
      <p:regular r:id="rId47"/>
    </p:embeddedFont>
    <p:embeddedFont>
      <p:font typeface="Assistant" pitchFamily="2" charset="-79"/>
      <p:regular r:id="rId48"/>
      <p:bold r:id="rId49"/>
    </p:embeddedFont>
    <p:embeddedFont>
      <p:font typeface="Assistant Medium" panose="020B0604020202020204" charset="-79"/>
      <p:regular r:id="rId50"/>
      <p:bold r:id="rId51"/>
    </p:embeddedFont>
    <p:embeddedFont>
      <p:font typeface="Bauhaus 93" panose="04030905020B02020C02" pitchFamily="82" charset="0"/>
      <p:regular r:id="rId52"/>
    </p:embeddedFont>
    <p:embeddedFont>
      <p:font typeface="Bebas Neue" panose="020B0606020202050201" pitchFamily="34" charset="0"/>
      <p:regular r:id="rId53"/>
    </p:embeddedFont>
    <p:embeddedFont>
      <p:font typeface="Consolas" panose="020B0609020204030204" pitchFamily="49" charset="0"/>
      <p:regular r:id="rId54"/>
      <p:bold r:id="rId55"/>
      <p:italic r:id="rId56"/>
      <p:boldItalic r:id="rId57"/>
    </p:embeddedFont>
    <p:embeddedFont>
      <p:font typeface="Josefin Sans" pitchFamily="2" charset="0"/>
      <p:regular r:id="rId58"/>
      <p:bold r:id="rId59"/>
    </p:embeddedFont>
    <p:embeddedFont>
      <p:font typeface="Nunito Light" pitchFamily="2" charset="0"/>
      <p:regular r:id="rId60"/>
    </p:embeddedFont>
    <p:embeddedFont>
      <p:font typeface="Paytone One" panose="020B0604020202020204" charset="0"/>
      <p:regular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A10523-748C-48BA-83AF-3F4B55FD08DA}">
  <a:tblStyle styleId="{FBA10523-748C-48BA-83AF-3F4B55FD08D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787F991-7B39-4C0A-BFF3-C81BDFA50E77}"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31" d="100"/>
          <a:sy n="131" d="100"/>
        </p:scale>
        <p:origin x="77"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9931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6390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1269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20257e8f1e5_0_19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3" name="Google Shape;1573;g20257e8f1e5_0_19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609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20257e8f1e5_0_19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3" name="Google Shape;1573;g20257e8f1e5_0_19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0670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498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20257e8f1e5_0_19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3" name="Google Shape;1573;g20257e8f1e5_0_19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297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3964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7718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900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0409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6031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275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4419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86714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392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2638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62016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1822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2560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3112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1978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56034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819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5697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4114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3843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40447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1675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9964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4719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4320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2918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263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979350"/>
            <a:ext cx="4324200" cy="218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5200"/>
              <a:buNone/>
              <a:defRPr sz="4700">
                <a:solidFill>
                  <a:schemeClr val="lt1"/>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673250"/>
            <a:ext cx="3978900" cy="430500"/>
          </a:xfrm>
          <a:prstGeom prst="rect">
            <a:avLst/>
          </a:prstGeom>
          <a:solidFill>
            <a:srgbClr val="01AC63"/>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600">
                <a:solidFill>
                  <a:schemeClr val="lt1"/>
                </a:solidFill>
                <a:latin typeface="Assistant Medium"/>
                <a:ea typeface="Assistant Medium"/>
                <a:cs typeface="Assistant Medium"/>
                <a:sym typeface="Assistant Mediu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 name="Google Shape;11;p2"/>
          <p:cNvSpPr/>
          <p:nvPr/>
        </p:nvSpPr>
        <p:spPr>
          <a:xfrm rot="394">
            <a:off x="4485323" y="343812"/>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394">
            <a:off x="221173" y="2138962"/>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6933325" y="0"/>
            <a:ext cx="2210672" cy="5143494"/>
            <a:chOff x="6933325" y="0"/>
            <a:chExt cx="2210672" cy="5143494"/>
          </a:xfrm>
        </p:grpSpPr>
        <p:sp>
          <p:nvSpPr>
            <p:cNvPr id="14" name="Google Shape;14;p2"/>
            <p:cNvSpPr/>
            <p:nvPr/>
          </p:nvSpPr>
          <p:spPr>
            <a:xfrm rot="5400000">
              <a:off x="4366254"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8034501" y="-773195"/>
              <a:ext cx="11638" cy="2207354"/>
            </a:xfrm>
            <a:custGeom>
              <a:avLst/>
              <a:gdLst/>
              <a:ahLst/>
              <a:cxnLst/>
              <a:rect l="l" t="t" r="r" b="b"/>
              <a:pathLst>
                <a:path w="46" h="34341" extrusionOk="0">
                  <a:moveTo>
                    <a:pt x="1" y="0"/>
                  </a:moveTo>
                  <a:lnTo>
                    <a:pt x="1" y="34341"/>
                  </a:lnTo>
                  <a:lnTo>
                    <a:pt x="46" y="34341"/>
                  </a:lnTo>
                  <a:lnTo>
                    <a:pt x="46"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8035387" y="-364964"/>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8034501" y="44784"/>
              <a:ext cx="11638" cy="2207354"/>
            </a:xfrm>
            <a:custGeom>
              <a:avLst/>
              <a:gdLst/>
              <a:ahLst/>
              <a:cxnLst/>
              <a:rect l="l" t="t" r="r" b="b"/>
              <a:pathLst>
                <a:path w="46" h="34341" extrusionOk="0">
                  <a:moveTo>
                    <a:pt x="1" y="0"/>
                  </a:moveTo>
                  <a:lnTo>
                    <a:pt x="1" y="34341"/>
                  </a:lnTo>
                  <a:lnTo>
                    <a:pt x="45" y="34341"/>
                  </a:lnTo>
                  <a:lnTo>
                    <a:pt x="45"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8035260" y="452888"/>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8035387" y="861877"/>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5400000">
              <a:off x="8035260" y="1270867"/>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5400000">
              <a:off x="8035260" y="1679730"/>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5400000">
              <a:off x="8035387" y="2088719"/>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400000">
              <a:off x="8035260" y="2497708"/>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8035387" y="3315561"/>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5400000">
              <a:off x="8035260" y="3724550"/>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5400000">
              <a:off x="8035260" y="2906571"/>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5400000">
              <a:off x="4739904"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5400000">
              <a:off x="5125328" y="2567188"/>
              <a:ext cx="5143494" cy="9118"/>
            </a:xfrm>
            <a:custGeom>
              <a:avLst/>
              <a:gdLst/>
              <a:ahLst/>
              <a:cxnLst/>
              <a:rect l="l" t="t" r="r" b="b"/>
              <a:pathLst>
                <a:path w="24855" h="39" extrusionOk="0">
                  <a:moveTo>
                    <a:pt x="0" y="1"/>
                  </a:moveTo>
                  <a:lnTo>
                    <a:pt x="0" y="39"/>
                  </a:lnTo>
                  <a:lnTo>
                    <a:pt x="24854" y="39"/>
                  </a:lnTo>
                  <a:lnTo>
                    <a:pt x="24854" y="1"/>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5400000">
              <a:off x="5511453" y="2566369"/>
              <a:ext cx="5143494" cy="10755"/>
            </a:xfrm>
            <a:custGeom>
              <a:avLst/>
              <a:gdLst/>
              <a:ahLst/>
              <a:cxnLst/>
              <a:rect l="l" t="t" r="r" b="b"/>
              <a:pathLst>
                <a:path w="24855" h="46" extrusionOk="0">
                  <a:moveTo>
                    <a:pt x="0" y="1"/>
                  </a:moveTo>
                  <a:lnTo>
                    <a:pt x="0" y="46"/>
                  </a:lnTo>
                  <a:lnTo>
                    <a:pt x="24854" y="46"/>
                  </a:lnTo>
                  <a:lnTo>
                    <a:pt x="24854" y="1"/>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5400000">
              <a:off x="5896760" y="2566369"/>
              <a:ext cx="5143494" cy="10755"/>
            </a:xfrm>
            <a:custGeom>
              <a:avLst/>
              <a:gdLst/>
              <a:ahLst/>
              <a:cxnLst/>
              <a:rect l="l" t="t" r="r" b="b"/>
              <a:pathLst>
                <a:path w="24855" h="46" extrusionOk="0">
                  <a:moveTo>
                    <a:pt x="0" y="0"/>
                  </a:moveTo>
                  <a:lnTo>
                    <a:pt x="0" y="45"/>
                  </a:lnTo>
                  <a:lnTo>
                    <a:pt x="24854" y="45"/>
                  </a:lnTo>
                  <a:lnTo>
                    <a:pt x="24854"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5400000">
              <a:off x="6283002"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CUSTOM_6_1">
    <p:bg>
      <p:bgPr>
        <a:solidFill>
          <a:schemeClr val="dk1"/>
        </a:solidFill>
        <a:effectLst/>
      </p:bgPr>
    </p:bg>
    <p:spTree>
      <p:nvGrpSpPr>
        <p:cNvPr id="1" name="Shape 262"/>
        <p:cNvGrpSpPr/>
        <p:nvPr/>
      </p:nvGrpSpPr>
      <p:grpSpPr>
        <a:xfrm>
          <a:off x="0" y="0"/>
          <a:ext cx="0" cy="0"/>
          <a:chOff x="0" y="0"/>
          <a:chExt cx="0" cy="0"/>
        </a:xfrm>
      </p:grpSpPr>
      <p:sp>
        <p:nvSpPr>
          <p:cNvPr id="263" name="Google Shape;263;p27"/>
          <p:cNvSpPr/>
          <p:nvPr/>
        </p:nvSpPr>
        <p:spPr>
          <a:xfrm>
            <a:off x="328000" y="347000"/>
            <a:ext cx="8469300" cy="4449300"/>
          </a:xfrm>
          <a:prstGeom prst="rect">
            <a:avLst/>
          </a:pr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5" name="Google Shape;265;p27"/>
          <p:cNvSpPr txBox="1">
            <a:spLocks noGrp="1"/>
          </p:cNvSpPr>
          <p:nvPr>
            <p:ph type="subTitle" idx="1"/>
          </p:nvPr>
        </p:nvSpPr>
        <p:spPr>
          <a:xfrm>
            <a:off x="720000" y="1552448"/>
            <a:ext cx="6344400" cy="744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6" name="Google Shape;266;p27"/>
          <p:cNvSpPr txBox="1">
            <a:spLocks noGrp="1"/>
          </p:cNvSpPr>
          <p:nvPr>
            <p:ph type="subTitle" idx="2"/>
          </p:nvPr>
        </p:nvSpPr>
        <p:spPr>
          <a:xfrm>
            <a:off x="720000" y="2705774"/>
            <a:ext cx="6344400" cy="744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7" name="Google Shape;267;p27"/>
          <p:cNvSpPr txBox="1">
            <a:spLocks noGrp="1"/>
          </p:cNvSpPr>
          <p:nvPr>
            <p:ph type="subTitle" idx="3"/>
          </p:nvPr>
        </p:nvSpPr>
        <p:spPr>
          <a:xfrm>
            <a:off x="720000" y="3859101"/>
            <a:ext cx="6344400" cy="744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8" name="Google Shape;268;p27"/>
          <p:cNvSpPr txBox="1">
            <a:spLocks noGrp="1"/>
          </p:cNvSpPr>
          <p:nvPr>
            <p:ph type="subTitle" idx="4"/>
          </p:nvPr>
        </p:nvSpPr>
        <p:spPr>
          <a:xfrm>
            <a:off x="720000" y="1238775"/>
            <a:ext cx="6344400" cy="452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Paytone One"/>
                <a:ea typeface="Paytone One"/>
                <a:cs typeface="Paytone One"/>
                <a:sym typeface="Paytone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69" name="Google Shape;269;p27"/>
          <p:cNvSpPr txBox="1">
            <a:spLocks noGrp="1"/>
          </p:cNvSpPr>
          <p:nvPr>
            <p:ph type="subTitle" idx="5"/>
          </p:nvPr>
        </p:nvSpPr>
        <p:spPr>
          <a:xfrm>
            <a:off x="720000" y="2392101"/>
            <a:ext cx="6344400" cy="452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Paytone One"/>
                <a:ea typeface="Paytone One"/>
                <a:cs typeface="Paytone One"/>
                <a:sym typeface="Paytone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0" name="Google Shape;270;p27"/>
          <p:cNvSpPr txBox="1">
            <a:spLocks noGrp="1"/>
          </p:cNvSpPr>
          <p:nvPr>
            <p:ph type="subTitle" idx="6"/>
          </p:nvPr>
        </p:nvSpPr>
        <p:spPr>
          <a:xfrm>
            <a:off x="720000" y="3545428"/>
            <a:ext cx="6344400" cy="452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Paytone One"/>
                <a:ea typeface="Paytone One"/>
                <a:cs typeface="Paytone One"/>
                <a:sym typeface="Paytone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1" name="Google Shape;271;p27"/>
          <p:cNvSpPr/>
          <p:nvPr/>
        </p:nvSpPr>
        <p:spPr>
          <a:xfrm rot="394">
            <a:off x="461398" y="633525"/>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rot="394">
            <a:off x="461398" y="4191762"/>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7">
    <p:bg>
      <p:bgPr>
        <a:solidFill>
          <a:schemeClr val="dk1"/>
        </a:solidFill>
        <a:effectLst/>
      </p:bgPr>
    </p:bg>
    <p:spTree>
      <p:nvGrpSpPr>
        <p:cNvPr id="1" name="Shape 286"/>
        <p:cNvGrpSpPr/>
        <p:nvPr/>
      </p:nvGrpSpPr>
      <p:grpSpPr>
        <a:xfrm>
          <a:off x="0" y="0"/>
          <a:ext cx="0" cy="0"/>
          <a:chOff x="0" y="0"/>
          <a:chExt cx="0" cy="0"/>
        </a:xfrm>
      </p:grpSpPr>
      <p:sp>
        <p:nvSpPr>
          <p:cNvPr id="287" name="Google Shape;287;p29"/>
          <p:cNvSpPr/>
          <p:nvPr/>
        </p:nvSpPr>
        <p:spPr>
          <a:xfrm>
            <a:off x="328000" y="347000"/>
            <a:ext cx="8469300" cy="4449300"/>
          </a:xfrm>
          <a:prstGeom prst="rect">
            <a:avLst/>
          </a:pr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9"/>
          <p:cNvSpPr txBox="1">
            <a:spLocks noGrp="1"/>
          </p:cNvSpPr>
          <p:nvPr>
            <p:ph type="title"/>
          </p:nvPr>
        </p:nvSpPr>
        <p:spPr>
          <a:xfrm>
            <a:off x="720000" y="45203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9" name="Google Shape;289;p29"/>
          <p:cNvSpPr txBox="1">
            <a:spLocks noGrp="1"/>
          </p:cNvSpPr>
          <p:nvPr>
            <p:ph type="subTitle" idx="1"/>
          </p:nvPr>
        </p:nvSpPr>
        <p:spPr>
          <a:xfrm>
            <a:off x="733552" y="2301343"/>
            <a:ext cx="19752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0" name="Google Shape;290;p29"/>
          <p:cNvSpPr txBox="1">
            <a:spLocks noGrp="1"/>
          </p:cNvSpPr>
          <p:nvPr>
            <p:ph type="subTitle" idx="2"/>
          </p:nvPr>
        </p:nvSpPr>
        <p:spPr>
          <a:xfrm>
            <a:off x="3584400" y="2301343"/>
            <a:ext cx="19752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1" name="Google Shape;291;p29"/>
          <p:cNvSpPr txBox="1">
            <a:spLocks noGrp="1"/>
          </p:cNvSpPr>
          <p:nvPr>
            <p:ph type="subTitle" idx="3"/>
          </p:nvPr>
        </p:nvSpPr>
        <p:spPr>
          <a:xfrm>
            <a:off x="733552" y="4027280"/>
            <a:ext cx="19752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2" name="Google Shape;292;p29"/>
          <p:cNvSpPr txBox="1">
            <a:spLocks noGrp="1"/>
          </p:cNvSpPr>
          <p:nvPr>
            <p:ph type="subTitle" idx="4"/>
          </p:nvPr>
        </p:nvSpPr>
        <p:spPr>
          <a:xfrm>
            <a:off x="3584400" y="4027280"/>
            <a:ext cx="19752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3" name="Google Shape;293;p29"/>
          <p:cNvSpPr txBox="1">
            <a:spLocks noGrp="1"/>
          </p:cNvSpPr>
          <p:nvPr>
            <p:ph type="subTitle" idx="5"/>
          </p:nvPr>
        </p:nvSpPr>
        <p:spPr>
          <a:xfrm>
            <a:off x="6435248" y="2301343"/>
            <a:ext cx="19752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4" name="Google Shape;294;p29"/>
          <p:cNvSpPr txBox="1">
            <a:spLocks noGrp="1"/>
          </p:cNvSpPr>
          <p:nvPr>
            <p:ph type="subTitle" idx="6"/>
          </p:nvPr>
        </p:nvSpPr>
        <p:spPr>
          <a:xfrm>
            <a:off x="6435248" y="4027280"/>
            <a:ext cx="19752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5" name="Google Shape;295;p29"/>
          <p:cNvSpPr txBox="1">
            <a:spLocks noGrp="1"/>
          </p:cNvSpPr>
          <p:nvPr>
            <p:ph type="subTitle" idx="7"/>
          </p:nvPr>
        </p:nvSpPr>
        <p:spPr>
          <a:xfrm>
            <a:off x="732052" y="2067932"/>
            <a:ext cx="1978200" cy="377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Paytone One"/>
                <a:ea typeface="Paytone One"/>
                <a:cs typeface="Paytone One"/>
                <a:sym typeface="Paytone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6" name="Google Shape;296;p29"/>
          <p:cNvSpPr txBox="1">
            <a:spLocks noGrp="1"/>
          </p:cNvSpPr>
          <p:nvPr>
            <p:ph type="subTitle" idx="8"/>
          </p:nvPr>
        </p:nvSpPr>
        <p:spPr>
          <a:xfrm>
            <a:off x="3582900" y="2067932"/>
            <a:ext cx="1978200" cy="377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Paytone One"/>
                <a:ea typeface="Paytone One"/>
                <a:cs typeface="Paytone One"/>
                <a:sym typeface="Paytone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7" name="Google Shape;297;p29"/>
          <p:cNvSpPr txBox="1">
            <a:spLocks noGrp="1"/>
          </p:cNvSpPr>
          <p:nvPr>
            <p:ph type="subTitle" idx="9"/>
          </p:nvPr>
        </p:nvSpPr>
        <p:spPr>
          <a:xfrm>
            <a:off x="6433748" y="2067932"/>
            <a:ext cx="1978200" cy="377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Paytone One"/>
                <a:ea typeface="Paytone One"/>
                <a:cs typeface="Paytone One"/>
                <a:sym typeface="Paytone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8" name="Google Shape;298;p29"/>
          <p:cNvSpPr txBox="1">
            <a:spLocks noGrp="1"/>
          </p:cNvSpPr>
          <p:nvPr>
            <p:ph type="subTitle" idx="13"/>
          </p:nvPr>
        </p:nvSpPr>
        <p:spPr>
          <a:xfrm>
            <a:off x="732052" y="3792731"/>
            <a:ext cx="1978200" cy="377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Paytone One"/>
                <a:ea typeface="Paytone One"/>
                <a:cs typeface="Paytone One"/>
                <a:sym typeface="Paytone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9" name="Google Shape;299;p29"/>
          <p:cNvSpPr txBox="1">
            <a:spLocks noGrp="1"/>
          </p:cNvSpPr>
          <p:nvPr>
            <p:ph type="subTitle" idx="14"/>
          </p:nvPr>
        </p:nvSpPr>
        <p:spPr>
          <a:xfrm>
            <a:off x="3582900" y="3792731"/>
            <a:ext cx="1978200" cy="377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Paytone One"/>
                <a:ea typeface="Paytone One"/>
                <a:cs typeface="Paytone One"/>
                <a:sym typeface="Paytone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0" name="Google Shape;300;p29"/>
          <p:cNvSpPr txBox="1">
            <a:spLocks noGrp="1"/>
          </p:cNvSpPr>
          <p:nvPr>
            <p:ph type="subTitle" idx="15"/>
          </p:nvPr>
        </p:nvSpPr>
        <p:spPr>
          <a:xfrm>
            <a:off x="6433748" y="3792731"/>
            <a:ext cx="1978200" cy="3771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Paytone One"/>
                <a:ea typeface="Paytone One"/>
                <a:cs typeface="Paytone One"/>
                <a:sym typeface="Paytone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dk1"/>
        </a:solidFill>
        <a:effectLst/>
      </p:bgPr>
    </p:bg>
    <p:spTree>
      <p:nvGrpSpPr>
        <p:cNvPr id="1" name="Shape 365"/>
        <p:cNvGrpSpPr/>
        <p:nvPr/>
      </p:nvGrpSpPr>
      <p:grpSpPr>
        <a:xfrm>
          <a:off x="0" y="0"/>
          <a:ext cx="0" cy="0"/>
          <a:chOff x="0" y="0"/>
          <a:chExt cx="0" cy="0"/>
        </a:xfrm>
      </p:grpSpPr>
      <p:sp>
        <p:nvSpPr>
          <p:cNvPr id="366" name="Google Shape;366;p33"/>
          <p:cNvSpPr/>
          <p:nvPr/>
        </p:nvSpPr>
        <p:spPr>
          <a:xfrm>
            <a:off x="328000" y="347000"/>
            <a:ext cx="8469300" cy="4449300"/>
          </a:xfrm>
          <a:prstGeom prst="rect">
            <a:avLst/>
          </a:pr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3"/>
          <p:cNvGrpSpPr/>
          <p:nvPr/>
        </p:nvGrpSpPr>
        <p:grpSpPr>
          <a:xfrm>
            <a:off x="6933325" y="3"/>
            <a:ext cx="2210672" cy="5143494"/>
            <a:chOff x="6933325" y="0"/>
            <a:chExt cx="2210672" cy="5143494"/>
          </a:xfrm>
        </p:grpSpPr>
        <p:sp>
          <p:nvSpPr>
            <p:cNvPr id="368" name="Google Shape;368;p33"/>
            <p:cNvSpPr/>
            <p:nvPr/>
          </p:nvSpPr>
          <p:spPr>
            <a:xfrm rot="5400000">
              <a:off x="4366254"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rot="5400000">
              <a:off x="8034501" y="-773195"/>
              <a:ext cx="11638" cy="2207354"/>
            </a:xfrm>
            <a:custGeom>
              <a:avLst/>
              <a:gdLst/>
              <a:ahLst/>
              <a:cxnLst/>
              <a:rect l="l" t="t" r="r" b="b"/>
              <a:pathLst>
                <a:path w="46" h="34341" extrusionOk="0">
                  <a:moveTo>
                    <a:pt x="1" y="0"/>
                  </a:moveTo>
                  <a:lnTo>
                    <a:pt x="1" y="34341"/>
                  </a:lnTo>
                  <a:lnTo>
                    <a:pt x="46" y="34341"/>
                  </a:lnTo>
                  <a:lnTo>
                    <a:pt x="46"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rot="5400000">
              <a:off x="8035387" y="-364964"/>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rot="5400000">
              <a:off x="8034501" y="44784"/>
              <a:ext cx="11638" cy="2207354"/>
            </a:xfrm>
            <a:custGeom>
              <a:avLst/>
              <a:gdLst/>
              <a:ahLst/>
              <a:cxnLst/>
              <a:rect l="l" t="t" r="r" b="b"/>
              <a:pathLst>
                <a:path w="46" h="34341" extrusionOk="0">
                  <a:moveTo>
                    <a:pt x="1" y="0"/>
                  </a:moveTo>
                  <a:lnTo>
                    <a:pt x="1" y="34341"/>
                  </a:lnTo>
                  <a:lnTo>
                    <a:pt x="45" y="34341"/>
                  </a:lnTo>
                  <a:lnTo>
                    <a:pt x="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rot="5400000">
              <a:off x="8035260" y="452888"/>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rot="5400000">
              <a:off x="8035387" y="861877"/>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rot="5400000">
              <a:off x="8035260" y="1270867"/>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rot="5400000">
              <a:off x="8035260" y="1679730"/>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rot="5400000">
              <a:off x="8035387" y="2088719"/>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rot="5400000">
              <a:off x="8035260" y="2497708"/>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rot="5400000">
              <a:off x="8035387" y="3315561"/>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rot="5400000">
              <a:off x="8035260" y="3724550"/>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rot="5400000">
              <a:off x="8035260" y="2906571"/>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rot="5400000">
              <a:off x="4739904"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rot="5400000">
              <a:off x="5125328" y="2567188"/>
              <a:ext cx="5143494" cy="9118"/>
            </a:xfrm>
            <a:custGeom>
              <a:avLst/>
              <a:gdLst/>
              <a:ahLst/>
              <a:cxnLst/>
              <a:rect l="l" t="t" r="r" b="b"/>
              <a:pathLst>
                <a:path w="24855" h="39" extrusionOk="0">
                  <a:moveTo>
                    <a:pt x="0" y="1"/>
                  </a:moveTo>
                  <a:lnTo>
                    <a:pt x="0" y="39"/>
                  </a:lnTo>
                  <a:lnTo>
                    <a:pt x="24854" y="39"/>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rot="5400000">
              <a:off x="5511453" y="2566369"/>
              <a:ext cx="5143494" cy="10755"/>
            </a:xfrm>
            <a:custGeom>
              <a:avLst/>
              <a:gdLst/>
              <a:ahLst/>
              <a:cxnLst/>
              <a:rect l="l" t="t" r="r" b="b"/>
              <a:pathLst>
                <a:path w="24855" h="46" extrusionOk="0">
                  <a:moveTo>
                    <a:pt x="0" y="1"/>
                  </a:moveTo>
                  <a:lnTo>
                    <a:pt x="0" y="46"/>
                  </a:lnTo>
                  <a:lnTo>
                    <a:pt x="24854" y="46"/>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rot="5400000">
              <a:off x="5896760" y="2566369"/>
              <a:ext cx="5143494" cy="10755"/>
            </a:xfrm>
            <a:custGeom>
              <a:avLst/>
              <a:gdLst/>
              <a:ahLst/>
              <a:cxnLst/>
              <a:rect l="l" t="t" r="r" b="b"/>
              <a:pathLst>
                <a:path w="24855" h="46" extrusionOk="0">
                  <a:moveTo>
                    <a:pt x="0" y="0"/>
                  </a:moveTo>
                  <a:lnTo>
                    <a:pt x="0" y="45"/>
                  </a:lnTo>
                  <a:lnTo>
                    <a:pt x="24854" y="45"/>
                  </a:lnTo>
                  <a:lnTo>
                    <a:pt x="2485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rot="5400000">
              <a:off x="6283002"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1"/>
        </a:solidFill>
        <a:effectLst/>
      </p:bgPr>
    </p:bg>
    <p:spTree>
      <p:nvGrpSpPr>
        <p:cNvPr id="1" name="Shape 386"/>
        <p:cNvGrpSpPr/>
        <p:nvPr/>
      </p:nvGrpSpPr>
      <p:grpSpPr>
        <a:xfrm>
          <a:off x="0" y="0"/>
          <a:ext cx="0" cy="0"/>
          <a:chOff x="0" y="0"/>
          <a:chExt cx="0" cy="0"/>
        </a:xfrm>
      </p:grpSpPr>
      <p:grpSp>
        <p:nvGrpSpPr>
          <p:cNvPr id="387" name="Google Shape;387;p34"/>
          <p:cNvGrpSpPr/>
          <p:nvPr/>
        </p:nvGrpSpPr>
        <p:grpSpPr>
          <a:xfrm flipH="1">
            <a:off x="-875" y="3"/>
            <a:ext cx="2210672" cy="5143494"/>
            <a:chOff x="6933325" y="0"/>
            <a:chExt cx="2210672" cy="5143494"/>
          </a:xfrm>
        </p:grpSpPr>
        <p:sp>
          <p:nvSpPr>
            <p:cNvPr id="388" name="Google Shape;388;p34"/>
            <p:cNvSpPr/>
            <p:nvPr/>
          </p:nvSpPr>
          <p:spPr>
            <a:xfrm rot="5400000">
              <a:off x="4366254"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rot="5400000">
              <a:off x="8034501" y="-773195"/>
              <a:ext cx="11638" cy="2207354"/>
            </a:xfrm>
            <a:custGeom>
              <a:avLst/>
              <a:gdLst/>
              <a:ahLst/>
              <a:cxnLst/>
              <a:rect l="l" t="t" r="r" b="b"/>
              <a:pathLst>
                <a:path w="46" h="34341" extrusionOk="0">
                  <a:moveTo>
                    <a:pt x="1" y="0"/>
                  </a:moveTo>
                  <a:lnTo>
                    <a:pt x="1" y="34341"/>
                  </a:lnTo>
                  <a:lnTo>
                    <a:pt x="46" y="34341"/>
                  </a:lnTo>
                  <a:lnTo>
                    <a:pt x="46"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rot="5400000">
              <a:off x="8035387" y="-364964"/>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rot="5400000">
              <a:off x="8034501" y="44784"/>
              <a:ext cx="11638" cy="2207354"/>
            </a:xfrm>
            <a:custGeom>
              <a:avLst/>
              <a:gdLst/>
              <a:ahLst/>
              <a:cxnLst/>
              <a:rect l="l" t="t" r="r" b="b"/>
              <a:pathLst>
                <a:path w="46" h="34341" extrusionOk="0">
                  <a:moveTo>
                    <a:pt x="1" y="0"/>
                  </a:moveTo>
                  <a:lnTo>
                    <a:pt x="1" y="34341"/>
                  </a:lnTo>
                  <a:lnTo>
                    <a:pt x="45" y="34341"/>
                  </a:lnTo>
                  <a:lnTo>
                    <a:pt x="45"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rot="5400000">
              <a:off x="8035260" y="452888"/>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a:off x="8035387" y="861877"/>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rot="5400000">
              <a:off x="8035260" y="1270867"/>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p:nvPr/>
          </p:nvSpPr>
          <p:spPr>
            <a:xfrm rot="5400000">
              <a:off x="8035260" y="1679730"/>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4"/>
            <p:cNvSpPr/>
            <p:nvPr/>
          </p:nvSpPr>
          <p:spPr>
            <a:xfrm rot="5400000">
              <a:off x="8035387" y="2088719"/>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4"/>
            <p:cNvSpPr/>
            <p:nvPr/>
          </p:nvSpPr>
          <p:spPr>
            <a:xfrm rot="5400000">
              <a:off x="8035260" y="2497708"/>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4"/>
            <p:cNvSpPr/>
            <p:nvPr/>
          </p:nvSpPr>
          <p:spPr>
            <a:xfrm rot="5400000">
              <a:off x="8035387" y="3315561"/>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4"/>
            <p:cNvSpPr/>
            <p:nvPr/>
          </p:nvSpPr>
          <p:spPr>
            <a:xfrm rot="5400000">
              <a:off x="8035260" y="3724550"/>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4"/>
            <p:cNvSpPr/>
            <p:nvPr/>
          </p:nvSpPr>
          <p:spPr>
            <a:xfrm rot="5400000">
              <a:off x="8035260" y="2906571"/>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4"/>
            <p:cNvSpPr/>
            <p:nvPr/>
          </p:nvSpPr>
          <p:spPr>
            <a:xfrm rot="5400000">
              <a:off x="4739904"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5400000">
              <a:off x="5125328" y="2567188"/>
              <a:ext cx="5143494" cy="9118"/>
            </a:xfrm>
            <a:custGeom>
              <a:avLst/>
              <a:gdLst/>
              <a:ahLst/>
              <a:cxnLst/>
              <a:rect l="l" t="t" r="r" b="b"/>
              <a:pathLst>
                <a:path w="24855" h="39" extrusionOk="0">
                  <a:moveTo>
                    <a:pt x="0" y="1"/>
                  </a:moveTo>
                  <a:lnTo>
                    <a:pt x="0" y="39"/>
                  </a:lnTo>
                  <a:lnTo>
                    <a:pt x="24854" y="39"/>
                  </a:lnTo>
                  <a:lnTo>
                    <a:pt x="24854" y="1"/>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p:nvPr/>
          </p:nvSpPr>
          <p:spPr>
            <a:xfrm rot="5400000">
              <a:off x="5511453" y="2566369"/>
              <a:ext cx="5143494" cy="10755"/>
            </a:xfrm>
            <a:custGeom>
              <a:avLst/>
              <a:gdLst/>
              <a:ahLst/>
              <a:cxnLst/>
              <a:rect l="l" t="t" r="r" b="b"/>
              <a:pathLst>
                <a:path w="24855" h="46" extrusionOk="0">
                  <a:moveTo>
                    <a:pt x="0" y="1"/>
                  </a:moveTo>
                  <a:lnTo>
                    <a:pt x="0" y="46"/>
                  </a:lnTo>
                  <a:lnTo>
                    <a:pt x="24854" y="46"/>
                  </a:lnTo>
                  <a:lnTo>
                    <a:pt x="24854" y="1"/>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rot="5400000">
              <a:off x="5896760" y="2566369"/>
              <a:ext cx="5143494" cy="10755"/>
            </a:xfrm>
            <a:custGeom>
              <a:avLst/>
              <a:gdLst/>
              <a:ahLst/>
              <a:cxnLst/>
              <a:rect l="l" t="t" r="r" b="b"/>
              <a:pathLst>
                <a:path w="24855" h="46" extrusionOk="0">
                  <a:moveTo>
                    <a:pt x="0" y="0"/>
                  </a:moveTo>
                  <a:lnTo>
                    <a:pt x="0" y="45"/>
                  </a:lnTo>
                  <a:lnTo>
                    <a:pt x="24854" y="45"/>
                  </a:lnTo>
                  <a:lnTo>
                    <a:pt x="24854"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p:nvPr/>
          </p:nvSpPr>
          <p:spPr>
            <a:xfrm rot="5400000">
              <a:off x="6283002"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 name="Google Shape;406;p34"/>
          <p:cNvGrpSpPr/>
          <p:nvPr/>
        </p:nvGrpSpPr>
        <p:grpSpPr>
          <a:xfrm rot="590391">
            <a:off x="7207508" y="3204028"/>
            <a:ext cx="2963619" cy="3760392"/>
            <a:chOff x="5527650" y="4314725"/>
            <a:chExt cx="469125" cy="595250"/>
          </a:xfrm>
        </p:grpSpPr>
        <p:sp>
          <p:nvSpPr>
            <p:cNvPr id="407" name="Google Shape;407;p34"/>
            <p:cNvSpPr/>
            <p:nvPr/>
          </p:nvSpPr>
          <p:spPr>
            <a:xfrm>
              <a:off x="5527650" y="4314725"/>
              <a:ext cx="388650" cy="534000"/>
            </a:xfrm>
            <a:custGeom>
              <a:avLst/>
              <a:gdLst/>
              <a:ahLst/>
              <a:cxnLst/>
              <a:rect l="l" t="t" r="r" b="b"/>
              <a:pathLst>
                <a:path w="15546" h="21360" extrusionOk="0">
                  <a:moveTo>
                    <a:pt x="15179" y="1"/>
                  </a:moveTo>
                  <a:cubicBezTo>
                    <a:pt x="11318" y="1091"/>
                    <a:pt x="8143" y="2893"/>
                    <a:pt x="5744" y="5363"/>
                  </a:cubicBezTo>
                  <a:cubicBezTo>
                    <a:pt x="3820" y="7338"/>
                    <a:pt x="2390" y="9737"/>
                    <a:pt x="1505" y="12489"/>
                  </a:cubicBezTo>
                  <a:cubicBezTo>
                    <a:pt x="0" y="17150"/>
                    <a:pt x="547" y="21172"/>
                    <a:pt x="575" y="21358"/>
                  </a:cubicBezTo>
                  <a:lnTo>
                    <a:pt x="575" y="21358"/>
                  </a:lnTo>
                  <a:lnTo>
                    <a:pt x="1922" y="21160"/>
                  </a:lnTo>
                  <a:cubicBezTo>
                    <a:pt x="1915" y="21122"/>
                    <a:pt x="1389" y="17235"/>
                    <a:pt x="2813" y="12861"/>
                  </a:cubicBezTo>
                  <a:cubicBezTo>
                    <a:pt x="3647" y="10314"/>
                    <a:pt x="4968" y="8108"/>
                    <a:pt x="6745" y="6286"/>
                  </a:cubicBezTo>
                  <a:cubicBezTo>
                    <a:pt x="8971" y="4009"/>
                    <a:pt x="11934" y="2335"/>
                    <a:pt x="15545" y="1309"/>
                  </a:cubicBezTo>
                  <a:lnTo>
                    <a:pt x="15179" y="1"/>
                  </a:lnTo>
                  <a:close/>
                  <a:moveTo>
                    <a:pt x="575" y="21358"/>
                  </a:moveTo>
                  <a:lnTo>
                    <a:pt x="568" y="21359"/>
                  </a:lnTo>
                  <a:lnTo>
                    <a:pt x="575" y="21359"/>
                  </a:lnTo>
                  <a:cubicBezTo>
                    <a:pt x="575" y="21359"/>
                    <a:pt x="575" y="21359"/>
                    <a:pt x="575" y="21358"/>
                  </a:cubicBezTo>
                  <a:close/>
                </a:path>
              </a:pathLst>
            </a:custGeom>
            <a:solidFill>
              <a:srgbClr val="F597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5553550" y="4334775"/>
              <a:ext cx="388875" cy="533975"/>
            </a:xfrm>
            <a:custGeom>
              <a:avLst/>
              <a:gdLst/>
              <a:ahLst/>
              <a:cxnLst/>
              <a:rect l="l" t="t" r="r" b="b"/>
              <a:pathLst>
                <a:path w="15555" h="21359" extrusionOk="0">
                  <a:moveTo>
                    <a:pt x="15183" y="0"/>
                  </a:moveTo>
                  <a:cubicBezTo>
                    <a:pt x="11321" y="1091"/>
                    <a:pt x="8153" y="2893"/>
                    <a:pt x="5754" y="5362"/>
                  </a:cubicBezTo>
                  <a:cubicBezTo>
                    <a:pt x="3830" y="7338"/>
                    <a:pt x="2399" y="9737"/>
                    <a:pt x="1508" y="12488"/>
                  </a:cubicBezTo>
                  <a:cubicBezTo>
                    <a:pt x="1" y="17158"/>
                    <a:pt x="552" y="21186"/>
                    <a:pt x="578" y="21359"/>
                  </a:cubicBezTo>
                  <a:lnTo>
                    <a:pt x="1925" y="21166"/>
                  </a:lnTo>
                  <a:cubicBezTo>
                    <a:pt x="1925" y="21128"/>
                    <a:pt x="1392" y="17280"/>
                    <a:pt x="2804" y="12912"/>
                  </a:cubicBezTo>
                  <a:cubicBezTo>
                    <a:pt x="3631" y="10359"/>
                    <a:pt x="4952" y="8140"/>
                    <a:pt x="6729" y="6312"/>
                  </a:cubicBezTo>
                  <a:cubicBezTo>
                    <a:pt x="8961" y="4022"/>
                    <a:pt x="11931" y="2335"/>
                    <a:pt x="15555" y="1309"/>
                  </a:cubicBezTo>
                  <a:lnTo>
                    <a:pt x="15183" y="0"/>
                  </a:lnTo>
                  <a:close/>
                </a:path>
              </a:pathLst>
            </a:custGeom>
            <a:solidFill>
              <a:srgbClr val="FF7275"/>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5581625" y="4352100"/>
              <a:ext cx="388850" cy="533975"/>
            </a:xfrm>
            <a:custGeom>
              <a:avLst/>
              <a:gdLst/>
              <a:ahLst/>
              <a:cxnLst/>
              <a:rect l="l" t="t" r="r" b="b"/>
              <a:pathLst>
                <a:path w="15554" h="21359" extrusionOk="0">
                  <a:moveTo>
                    <a:pt x="15182" y="0"/>
                  </a:moveTo>
                  <a:cubicBezTo>
                    <a:pt x="11321" y="1090"/>
                    <a:pt x="8152" y="2899"/>
                    <a:pt x="5753" y="5362"/>
                  </a:cubicBezTo>
                  <a:cubicBezTo>
                    <a:pt x="3829" y="7338"/>
                    <a:pt x="2399" y="9736"/>
                    <a:pt x="1507" y="12494"/>
                  </a:cubicBezTo>
                  <a:cubicBezTo>
                    <a:pt x="0" y="17157"/>
                    <a:pt x="552" y="21192"/>
                    <a:pt x="577" y="21359"/>
                  </a:cubicBezTo>
                  <a:lnTo>
                    <a:pt x="1924" y="21166"/>
                  </a:lnTo>
                  <a:cubicBezTo>
                    <a:pt x="1924" y="21128"/>
                    <a:pt x="1392" y="17279"/>
                    <a:pt x="2803" y="12911"/>
                  </a:cubicBezTo>
                  <a:cubicBezTo>
                    <a:pt x="3630" y="10359"/>
                    <a:pt x="4952" y="8139"/>
                    <a:pt x="6728" y="6311"/>
                  </a:cubicBezTo>
                  <a:cubicBezTo>
                    <a:pt x="8960" y="4022"/>
                    <a:pt x="11930" y="2341"/>
                    <a:pt x="15554" y="1309"/>
                  </a:cubicBezTo>
                  <a:lnTo>
                    <a:pt x="15182" y="0"/>
                  </a:lnTo>
                  <a:close/>
                </a:path>
              </a:pathLst>
            </a:custGeom>
            <a:solidFill>
              <a:srgbClr val="F4CA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a:off x="5601025" y="4374700"/>
              <a:ext cx="395750" cy="535275"/>
            </a:xfrm>
            <a:custGeom>
              <a:avLst/>
              <a:gdLst/>
              <a:ahLst/>
              <a:cxnLst/>
              <a:rect l="l" t="t" r="r" b="b"/>
              <a:pathLst>
                <a:path w="15830" h="21411" extrusionOk="0">
                  <a:moveTo>
                    <a:pt x="15490" y="0"/>
                  </a:moveTo>
                  <a:cubicBezTo>
                    <a:pt x="11577" y="1007"/>
                    <a:pt x="8390" y="2746"/>
                    <a:pt x="6010" y="5170"/>
                  </a:cubicBezTo>
                  <a:cubicBezTo>
                    <a:pt x="4086" y="7120"/>
                    <a:pt x="2694" y="9506"/>
                    <a:pt x="1860" y="12270"/>
                  </a:cubicBezTo>
                  <a:cubicBezTo>
                    <a:pt x="462" y="16895"/>
                    <a:pt x="1097" y="20961"/>
                    <a:pt x="1174" y="21410"/>
                  </a:cubicBezTo>
                  <a:lnTo>
                    <a:pt x="1174" y="21404"/>
                  </a:lnTo>
                  <a:lnTo>
                    <a:pt x="2514" y="21179"/>
                  </a:lnTo>
                  <a:cubicBezTo>
                    <a:pt x="2405" y="20532"/>
                    <a:pt x="0" y="5401"/>
                    <a:pt x="15830" y="1322"/>
                  </a:cubicBezTo>
                  <a:lnTo>
                    <a:pt x="15490" y="0"/>
                  </a:lnTo>
                  <a:close/>
                </a:path>
              </a:pathLst>
            </a:custGeom>
            <a:solidFill>
              <a:srgbClr val="01AC63"/>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56600" y="-27325"/>
            <a:ext cx="9257201" cy="5253999"/>
          </a:xfrm>
          <a:prstGeom prst="rect">
            <a:avLst/>
          </a:prstGeom>
          <a:noFill/>
          <a:ln>
            <a:noFill/>
          </a:ln>
        </p:spPr>
      </p:pic>
      <p:grpSp>
        <p:nvGrpSpPr>
          <p:cNvPr id="10" name="Google Shape;10;p2"/>
          <p:cNvGrpSpPr/>
          <p:nvPr/>
        </p:nvGrpSpPr>
        <p:grpSpPr>
          <a:xfrm>
            <a:off x="-623774" y="-308113"/>
            <a:ext cx="2449210" cy="3023416"/>
            <a:chOff x="-623774" y="-350900"/>
            <a:chExt cx="2449210" cy="3023416"/>
          </a:xfrm>
        </p:grpSpPr>
        <p:grpSp>
          <p:nvGrpSpPr>
            <p:cNvPr id="11" name="Google Shape;11;p2"/>
            <p:cNvGrpSpPr/>
            <p:nvPr/>
          </p:nvGrpSpPr>
          <p:grpSpPr>
            <a:xfrm rot="1413719">
              <a:off x="224827" y="-308028"/>
              <a:ext cx="616248" cy="1925931"/>
              <a:chOff x="-1858600" y="2385325"/>
              <a:chExt cx="523125" cy="1635025"/>
            </a:xfrm>
          </p:grpSpPr>
          <p:sp>
            <p:nvSpPr>
              <p:cNvPr id="12" name="Google Shape;12;p2"/>
              <p:cNvSpPr/>
              <p:nvPr/>
            </p:nvSpPr>
            <p:spPr>
              <a:xfrm>
                <a:off x="-1804750" y="2385325"/>
                <a:ext cx="469275" cy="1635025"/>
              </a:xfrm>
              <a:custGeom>
                <a:avLst/>
                <a:gdLst/>
                <a:ahLst/>
                <a:cxnLst/>
                <a:rect l="l" t="t" r="r" b="b"/>
                <a:pathLst>
                  <a:path w="18771" h="65401" extrusionOk="0">
                    <a:moveTo>
                      <a:pt x="12062" y="1"/>
                    </a:moveTo>
                    <a:cubicBezTo>
                      <a:pt x="9693" y="1"/>
                      <a:pt x="7259" y="1264"/>
                      <a:pt x="5667" y="3115"/>
                    </a:cubicBezTo>
                    <a:cubicBezTo>
                      <a:pt x="3462" y="5679"/>
                      <a:pt x="2513" y="9064"/>
                      <a:pt x="1872" y="12397"/>
                    </a:cubicBezTo>
                    <a:lnTo>
                      <a:pt x="1872" y="12372"/>
                    </a:lnTo>
                    <a:cubicBezTo>
                      <a:pt x="129" y="21270"/>
                      <a:pt x="0" y="30373"/>
                      <a:pt x="975" y="39373"/>
                    </a:cubicBezTo>
                    <a:cubicBezTo>
                      <a:pt x="1308" y="42476"/>
                      <a:pt x="1308" y="44861"/>
                      <a:pt x="1462" y="47989"/>
                    </a:cubicBezTo>
                    <a:cubicBezTo>
                      <a:pt x="1795" y="54796"/>
                      <a:pt x="6238" y="62496"/>
                      <a:pt x="6079" y="65382"/>
                    </a:cubicBezTo>
                    <a:lnTo>
                      <a:pt x="6079" y="65382"/>
                    </a:lnTo>
                    <a:cubicBezTo>
                      <a:pt x="6979" y="50077"/>
                      <a:pt x="11644" y="31239"/>
                      <a:pt x="16694" y="16756"/>
                    </a:cubicBezTo>
                    <a:cubicBezTo>
                      <a:pt x="17694" y="13936"/>
                      <a:pt x="18771" y="11064"/>
                      <a:pt x="18745" y="8089"/>
                    </a:cubicBezTo>
                    <a:cubicBezTo>
                      <a:pt x="18745" y="5089"/>
                      <a:pt x="17412" y="1909"/>
                      <a:pt x="14719" y="602"/>
                    </a:cubicBezTo>
                    <a:cubicBezTo>
                      <a:pt x="13878" y="188"/>
                      <a:pt x="12974" y="1"/>
                      <a:pt x="12062" y="1"/>
                    </a:cubicBezTo>
                    <a:close/>
                    <a:moveTo>
                      <a:pt x="6079" y="65382"/>
                    </a:moveTo>
                    <a:lnTo>
                      <a:pt x="6079" y="65382"/>
                    </a:lnTo>
                    <a:cubicBezTo>
                      <a:pt x="6078" y="65388"/>
                      <a:pt x="6078" y="65394"/>
                      <a:pt x="6078" y="65400"/>
                    </a:cubicBezTo>
                    <a:cubicBezTo>
                      <a:pt x="6078" y="65394"/>
                      <a:pt x="6078" y="65388"/>
                      <a:pt x="6079" y="6538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858600" y="2385425"/>
                <a:ext cx="469275" cy="1634925"/>
              </a:xfrm>
              <a:custGeom>
                <a:avLst/>
                <a:gdLst/>
                <a:ahLst/>
                <a:cxnLst/>
                <a:rect l="l" t="t" r="r" b="b"/>
                <a:pathLst>
                  <a:path w="18771" h="65397" extrusionOk="0">
                    <a:moveTo>
                      <a:pt x="12088" y="1"/>
                    </a:moveTo>
                    <a:cubicBezTo>
                      <a:pt x="9704" y="1"/>
                      <a:pt x="7263" y="1274"/>
                      <a:pt x="5667" y="3111"/>
                    </a:cubicBezTo>
                    <a:cubicBezTo>
                      <a:pt x="3462" y="5649"/>
                      <a:pt x="2513" y="9060"/>
                      <a:pt x="1872" y="12393"/>
                    </a:cubicBezTo>
                    <a:lnTo>
                      <a:pt x="1872" y="12368"/>
                    </a:lnTo>
                    <a:cubicBezTo>
                      <a:pt x="129" y="21266"/>
                      <a:pt x="0" y="30369"/>
                      <a:pt x="975" y="39369"/>
                    </a:cubicBezTo>
                    <a:cubicBezTo>
                      <a:pt x="1308" y="42472"/>
                      <a:pt x="1308" y="44857"/>
                      <a:pt x="1462" y="47985"/>
                    </a:cubicBezTo>
                    <a:cubicBezTo>
                      <a:pt x="1795" y="54792"/>
                      <a:pt x="6239" y="62492"/>
                      <a:pt x="6079" y="65378"/>
                    </a:cubicBezTo>
                    <a:lnTo>
                      <a:pt x="6079" y="65378"/>
                    </a:lnTo>
                    <a:cubicBezTo>
                      <a:pt x="6979" y="50073"/>
                      <a:pt x="11670" y="31235"/>
                      <a:pt x="16694" y="16752"/>
                    </a:cubicBezTo>
                    <a:cubicBezTo>
                      <a:pt x="17694" y="13932"/>
                      <a:pt x="18771" y="11060"/>
                      <a:pt x="18771" y="8085"/>
                    </a:cubicBezTo>
                    <a:cubicBezTo>
                      <a:pt x="18745" y="5085"/>
                      <a:pt x="17412" y="1905"/>
                      <a:pt x="14745" y="598"/>
                    </a:cubicBezTo>
                    <a:cubicBezTo>
                      <a:pt x="13901" y="187"/>
                      <a:pt x="12999" y="1"/>
                      <a:pt x="12088" y="1"/>
                    </a:cubicBezTo>
                    <a:close/>
                    <a:moveTo>
                      <a:pt x="6079" y="65378"/>
                    </a:moveTo>
                    <a:cubicBezTo>
                      <a:pt x="6078" y="65384"/>
                      <a:pt x="6078" y="65390"/>
                      <a:pt x="6078" y="65396"/>
                    </a:cubicBezTo>
                    <a:cubicBezTo>
                      <a:pt x="6078" y="65390"/>
                      <a:pt x="6078" y="65384"/>
                      <a:pt x="6079" y="653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766300" y="2414375"/>
                <a:ext cx="329125" cy="283550"/>
              </a:xfrm>
              <a:custGeom>
                <a:avLst/>
                <a:gdLst/>
                <a:ahLst/>
                <a:cxnLst/>
                <a:rect l="l" t="t" r="r" b="b"/>
                <a:pathLst>
                  <a:path w="13165" h="11342" extrusionOk="0">
                    <a:moveTo>
                      <a:pt x="7214" y="1"/>
                    </a:moveTo>
                    <a:cubicBezTo>
                      <a:pt x="7203" y="1"/>
                      <a:pt x="7192" y="2"/>
                      <a:pt x="7181" y="4"/>
                    </a:cubicBezTo>
                    <a:cubicBezTo>
                      <a:pt x="7053" y="55"/>
                      <a:pt x="6976" y="260"/>
                      <a:pt x="7104" y="337"/>
                    </a:cubicBezTo>
                    <a:cubicBezTo>
                      <a:pt x="7130" y="363"/>
                      <a:pt x="7155" y="363"/>
                      <a:pt x="7181" y="363"/>
                    </a:cubicBezTo>
                    <a:cubicBezTo>
                      <a:pt x="7258" y="363"/>
                      <a:pt x="7335" y="337"/>
                      <a:pt x="7386" y="260"/>
                    </a:cubicBezTo>
                    <a:cubicBezTo>
                      <a:pt x="7433" y="120"/>
                      <a:pt x="7330" y="1"/>
                      <a:pt x="7214" y="1"/>
                    </a:cubicBezTo>
                    <a:close/>
                    <a:moveTo>
                      <a:pt x="10096" y="914"/>
                    </a:moveTo>
                    <a:cubicBezTo>
                      <a:pt x="10065" y="914"/>
                      <a:pt x="10033" y="918"/>
                      <a:pt x="10001" y="927"/>
                    </a:cubicBezTo>
                    <a:cubicBezTo>
                      <a:pt x="9719" y="1004"/>
                      <a:pt x="9591" y="1440"/>
                      <a:pt x="9848" y="1619"/>
                    </a:cubicBezTo>
                    <a:cubicBezTo>
                      <a:pt x="9899" y="1619"/>
                      <a:pt x="9950" y="1645"/>
                      <a:pt x="10001" y="1645"/>
                    </a:cubicBezTo>
                    <a:cubicBezTo>
                      <a:pt x="10024" y="1648"/>
                      <a:pt x="10046" y="1650"/>
                      <a:pt x="10069" y="1650"/>
                    </a:cubicBezTo>
                    <a:cubicBezTo>
                      <a:pt x="10224" y="1650"/>
                      <a:pt x="10370" y="1571"/>
                      <a:pt x="10437" y="1414"/>
                    </a:cubicBezTo>
                    <a:cubicBezTo>
                      <a:pt x="10528" y="1164"/>
                      <a:pt x="10337" y="914"/>
                      <a:pt x="10096" y="914"/>
                    </a:cubicBezTo>
                    <a:close/>
                    <a:moveTo>
                      <a:pt x="4839" y="1534"/>
                    </a:moveTo>
                    <a:cubicBezTo>
                      <a:pt x="4695" y="1534"/>
                      <a:pt x="4554" y="1605"/>
                      <a:pt x="4540" y="1748"/>
                    </a:cubicBezTo>
                    <a:cubicBezTo>
                      <a:pt x="4540" y="1799"/>
                      <a:pt x="4540" y="1824"/>
                      <a:pt x="4540" y="1876"/>
                    </a:cubicBezTo>
                    <a:cubicBezTo>
                      <a:pt x="4591" y="2030"/>
                      <a:pt x="4719" y="2158"/>
                      <a:pt x="4873" y="2183"/>
                    </a:cubicBezTo>
                    <a:cubicBezTo>
                      <a:pt x="5129" y="2183"/>
                      <a:pt x="5309" y="1876"/>
                      <a:pt x="5129" y="1671"/>
                    </a:cubicBezTo>
                    <a:cubicBezTo>
                      <a:pt x="5072" y="1579"/>
                      <a:pt x="4955" y="1534"/>
                      <a:pt x="4839" y="1534"/>
                    </a:cubicBezTo>
                    <a:close/>
                    <a:moveTo>
                      <a:pt x="7873" y="1434"/>
                    </a:moveTo>
                    <a:cubicBezTo>
                      <a:pt x="7815" y="1434"/>
                      <a:pt x="7755" y="1444"/>
                      <a:pt x="7694" y="1465"/>
                    </a:cubicBezTo>
                    <a:cubicBezTo>
                      <a:pt x="7309" y="1542"/>
                      <a:pt x="7104" y="2183"/>
                      <a:pt x="7488" y="2414"/>
                    </a:cubicBezTo>
                    <a:lnTo>
                      <a:pt x="7514" y="2414"/>
                    </a:lnTo>
                    <a:cubicBezTo>
                      <a:pt x="7565" y="2440"/>
                      <a:pt x="7642" y="2466"/>
                      <a:pt x="7694" y="2491"/>
                    </a:cubicBezTo>
                    <a:cubicBezTo>
                      <a:pt x="7715" y="2493"/>
                      <a:pt x="7737" y="2494"/>
                      <a:pt x="7759" y="2494"/>
                    </a:cubicBezTo>
                    <a:cubicBezTo>
                      <a:pt x="7992" y="2494"/>
                      <a:pt x="8217" y="2369"/>
                      <a:pt x="8335" y="2158"/>
                    </a:cubicBezTo>
                    <a:cubicBezTo>
                      <a:pt x="8489" y="1805"/>
                      <a:pt x="8227" y="1434"/>
                      <a:pt x="7873" y="1434"/>
                    </a:cubicBezTo>
                    <a:close/>
                    <a:moveTo>
                      <a:pt x="12521" y="1809"/>
                    </a:moveTo>
                    <a:cubicBezTo>
                      <a:pt x="12477" y="1809"/>
                      <a:pt x="12432" y="1814"/>
                      <a:pt x="12386" y="1824"/>
                    </a:cubicBezTo>
                    <a:cubicBezTo>
                      <a:pt x="12002" y="1927"/>
                      <a:pt x="11796" y="2568"/>
                      <a:pt x="12181" y="2799"/>
                    </a:cubicBezTo>
                    <a:cubicBezTo>
                      <a:pt x="12232" y="2825"/>
                      <a:pt x="12309" y="2850"/>
                      <a:pt x="12386" y="2850"/>
                    </a:cubicBezTo>
                    <a:cubicBezTo>
                      <a:pt x="12424" y="2858"/>
                      <a:pt x="12461" y="2861"/>
                      <a:pt x="12498" y="2861"/>
                    </a:cubicBezTo>
                    <a:cubicBezTo>
                      <a:pt x="12709" y="2861"/>
                      <a:pt x="12896" y="2739"/>
                      <a:pt x="13027" y="2542"/>
                    </a:cubicBezTo>
                    <a:cubicBezTo>
                      <a:pt x="13165" y="2175"/>
                      <a:pt x="12892" y="1809"/>
                      <a:pt x="12521" y="1809"/>
                    </a:cubicBezTo>
                    <a:close/>
                    <a:moveTo>
                      <a:pt x="10496" y="2693"/>
                    </a:moveTo>
                    <a:cubicBezTo>
                      <a:pt x="10485" y="2693"/>
                      <a:pt x="10474" y="2694"/>
                      <a:pt x="10463" y="2696"/>
                    </a:cubicBezTo>
                    <a:cubicBezTo>
                      <a:pt x="10335" y="2722"/>
                      <a:pt x="10258" y="2953"/>
                      <a:pt x="10386" y="3030"/>
                    </a:cubicBezTo>
                    <a:cubicBezTo>
                      <a:pt x="10412" y="3055"/>
                      <a:pt x="10412" y="3055"/>
                      <a:pt x="10437" y="3055"/>
                    </a:cubicBezTo>
                    <a:cubicBezTo>
                      <a:pt x="10540" y="3055"/>
                      <a:pt x="10617" y="3030"/>
                      <a:pt x="10668" y="2953"/>
                    </a:cubicBezTo>
                    <a:cubicBezTo>
                      <a:pt x="10715" y="2812"/>
                      <a:pt x="10612" y="2693"/>
                      <a:pt x="10496" y="2693"/>
                    </a:cubicBezTo>
                    <a:close/>
                    <a:moveTo>
                      <a:pt x="3134" y="3127"/>
                    </a:moveTo>
                    <a:cubicBezTo>
                      <a:pt x="3124" y="3127"/>
                      <a:pt x="3114" y="3129"/>
                      <a:pt x="3104" y="3132"/>
                    </a:cubicBezTo>
                    <a:cubicBezTo>
                      <a:pt x="3027" y="3158"/>
                      <a:pt x="3001" y="3260"/>
                      <a:pt x="3078" y="3312"/>
                    </a:cubicBezTo>
                    <a:lnTo>
                      <a:pt x="3078" y="3337"/>
                    </a:lnTo>
                    <a:lnTo>
                      <a:pt x="3104" y="3337"/>
                    </a:lnTo>
                    <a:cubicBezTo>
                      <a:pt x="3155" y="3337"/>
                      <a:pt x="3206" y="3312"/>
                      <a:pt x="3232" y="3260"/>
                    </a:cubicBezTo>
                    <a:cubicBezTo>
                      <a:pt x="3254" y="3194"/>
                      <a:pt x="3199" y="3127"/>
                      <a:pt x="3134" y="3127"/>
                    </a:cubicBezTo>
                    <a:close/>
                    <a:moveTo>
                      <a:pt x="6219" y="3536"/>
                    </a:moveTo>
                    <a:cubicBezTo>
                      <a:pt x="6072" y="3536"/>
                      <a:pt x="5928" y="3614"/>
                      <a:pt x="5899" y="3773"/>
                    </a:cubicBezTo>
                    <a:lnTo>
                      <a:pt x="5924" y="3773"/>
                    </a:lnTo>
                    <a:cubicBezTo>
                      <a:pt x="5924" y="3799"/>
                      <a:pt x="5924" y="3850"/>
                      <a:pt x="5924" y="3902"/>
                    </a:cubicBezTo>
                    <a:cubicBezTo>
                      <a:pt x="5950" y="4055"/>
                      <a:pt x="6078" y="4158"/>
                      <a:pt x="6232" y="4184"/>
                    </a:cubicBezTo>
                    <a:cubicBezTo>
                      <a:pt x="6243" y="4185"/>
                      <a:pt x="6254" y="4185"/>
                      <a:pt x="6265" y="4185"/>
                    </a:cubicBezTo>
                    <a:cubicBezTo>
                      <a:pt x="6526" y="4185"/>
                      <a:pt x="6662" y="3892"/>
                      <a:pt x="6514" y="3671"/>
                    </a:cubicBezTo>
                    <a:cubicBezTo>
                      <a:pt x="6447" y="3582"/>
                      <a:pt x="6332" y="3536"/>
                      <a:pt x="6219" y="3536"/>
                    </a:cubicBezTo>
                    <a:close/>
                    <a:moveTo>
                      <a:pt x="3009" y="4870"/>
                    </a:moveTo>
                    <a:cubicBezTo>
                      <a:pt x="2866" y="4870"/>
                      <a:pt x="2722" y="4947"/>
                      <a:pt x="2693" y="5107"/>
                    </a:cubicBezTo>
                    <a:lnTo>
                      <a:pt x="2719" y="5107"/>
                    </a:lnTo>
                    <a:cubicBezTo>
                      <a:pt x="2693" y="5158"/>
                      <a:pt x="2693" y="5184"/>
                      <a:pt x="2719" y="5235"/>
                    </a:cubicBezTo>
                    <a:cubicBezTo>
                      <a:pt x="2745" y="5389"/>
                      <a:pt x="2873" y="5517"/>
                      <a:pt x="3027" y="5517"/>
                    </a:cubicBezTo>
                    <a:cubicBezTo>
                      <a:pt x="3038" y="5518"/>
                      <a:pt x="3049" y="5518"/>
                      <a:pt x="3059" y="5518"/>
                    </a:cubicBezTo>
                    <a:cubicBezTo>
                      <a:pt x="3320" y="5518"/>
                      <a:pt x="3456" y="5226"/>
                      <a:pt x="3283" y="5004"/>
                    </a:cubicBezTo>
                    <a:cubicBezTo>
                      <a:pt x="3228" y="4915"/>
                      <a:pt x="3119" y="4870"/>
                      <a:pt x="3009" y="4870"/>
                    </a:cubicBezTo>
                    <a:close/>
                    <a:moveTo>
                      <a:pt x="6277" y="5340"/>
                    </a:moveTo>
                    <a:cubicBezTo>
                      <a:pt x="6229" y="5340"/>
                      <a:pt x="6179" y="5348"/>
                      <a:pt x="6129" y="5363"/>
                    </a:cubicBezTo>
                    <a:cubicBezTo>
                      <a:pt x="5745" y="5466"/>
                      <a:pt x="5540" y="6107"/>
                      <a:pt x="5924" y="6312"/>
                    </a:cubicBezTo>
                    <a:cubicBezTo>
                      <a:pt x="5976" y="6363"/>
                      <a:pt x="6053" y="6363"/>
                      <a:pt x="6129" y="6389"/>
                    </a:cubicBezTo>
                    <a:cubicBezTo>
                      <a:pt x="6151" y="6391"/>
                      <a:pt x="6173" y="6392"/>
                      <a:pt x="6194" y="6392"/>
                    </a:cubicBezTo>
                    <a:cubicBezTo>
                      <a:pt x="6424" y="6392"/>
                      <a:pt x="6630" y="6267"/>
                      <a:pt x="6771" y="6055"/>
                    </a:cubicBezTo>
                    <a:cubicBezTo>
                      <a:pt x="6906" y="5718"/>
                      <a:pt x="6625" y="5340"/>
                      <a:pt x="6277" y="5340"/>
                    </a:cubicBezTo>
                    <a:close/>
                    <a:moveTo>
                      <a:pt x="1163" y="6898"/>
                    </a:moveTo>
                    <a:cubicBezTo>
                      <a:pt x="1152" y="6898"/>
                      <a:pt x="1140" y="6899"/>
                      <a:pt x="1129" y="6902"/>
                    </a:cubicBezTo>
                    <a:cubicBezTo>
                      <a:pt x="1001" y="6927"/>
                      <a:pt x="924" y="7158"/>
                      <a:pt x="1052" y="7235"/>
                    </a:cubicBezTo>
                    <a:cubicBezTo>
                      <a:pt x="1078" y="7235"/>
                      <a:pt x="1104" y="7261"/>
                      <a:pt x="1129" y="7261"/>
                    </a:cubicBezTo>
                    <a:cubicBezTo>
                      <a:pt x="1206" y="7261"/>
                      <a:pt x="1283" y="7235"/>
                      <a:pt x="1334" y="7132"/>
                    </a:cubicBezTo>
                    <a:cubicBezTo>
                      <a:pt x="1381" y="7015"/>
                      <a:pt x="1278" y="6898"/>
                      <a:pt x="1163" y="6898"/>
                    </a:cubicBezTo>
                    <a:close/>
                    <a:moveTo>
                      <a:pt x="5001" y="7850"/>
                    </a:moveTo>
                    <a:cubicBezTo>
                      <a:pt x="4924" y="7876"/>
                      <a:pt x="4899" y="8004"/>
                      <a:pt x="4950" y="8056"/>
                    </a:cubicBezTo>
                    <a:lnTo>
                      <a:pt x="5001" y="8056"/>
                    </a:lnTo>
                    <a:cubicBezTo>
                      <a:pt x="5052" y="8056"/>
                      <a:pt x="5104" y="8030"/>
                      <a:pt x="5129" y="8004"/>
                    </a:cubicBezTo>
                    <a:cubicBezTo>
                      <a:pt x="5155" y="7927"/>
                      <a:pt x="5078" y="7850"/>
                      <a:pt x="5001" y="7850"/>
                    </a:cubicBezTo>
                    <a:close/>
                    <a:moveTo>
                      <a:pt x="2940" y="7598"/>
                    </a:moveTo>
                    <a:cubicBezTo>
                      <a:pt x="2902" y="7598"/>
                      <a:pt x="2862" y="7605"/>
                      <a:pt x="2822" y="7620"/>
                    </a:cubicBezTo>
                    <a:cubicBezTo>
                      <a:pt x="2565" y="7697"/>
                      <a:pt x="2437" y="8107"/>
                      <a:pt x="2693" y="8235"/>
                    </a:cubicBezTo>
                    <a:cubicBezTo>
                      <a:pt x="2719" y="8261"/>
                      <a:pt x="2770" y="8286"/>
                      <a:pt x="2822" y="8286"/>
                    </a:cubicBezTo>
                    <a:cubicBezTo>
                      <a:pt x="2838" y="8289"/>
                      <a:pt x="2854" y="8290"/>
                      <a:pt x="2870" y="8290"/>
                    </a:cubicBezTo>
                    <a:cubicBezTo>
                      <a:pt x="3007" y="8290"/>
                      <a:pt x="3137" y="8196"/>
                      <a:pt x="3206" y="8081"/>
                    </a:cubicBezTo>
                    <a:cubicBezTo>
                      <a:pt x="3338" y="7840"/>
                      <a:pt x="3169" y="7598"/>
                      <a:pt x="2940" y="7598"/>
                    </a:cubicBezTo>
                    <a:close/>
                    <a:moveTo>
                      <a:pt x="6698" y="7919"/>
                    </a:moveTo>
                    <a:cubicBezTo>
                      <a:pt x="6554" y="7919"/>
                      <a:pt x="6414" y="7990"/>
                      <a:pt x="6386" y="8133"/>
                    </a:cubicBezTo>
                    <a:lnTo>
                      <a:pt x="6412" y="8133"/>
                    </a:lnTo>
                    <a:cubicBezTo>
                      <a:pt x="6412" y="8184"/>
                      <a:pt x="6412" y="8235"/>
                      <a:pt x="6412" y="8261"/>
                    </a:cubicBezTo>
                    <a:cubicBezTo>
                      <a:pt x="6437" y="8415"/>
                      <a:pt x="6565" y="8543"/>
                      <a:pt x="6745" y="8568"/>
                    </a:cubicBezTo>
                    <a:cubicBezTo>
                      <a:pt x="7001" y="8568"/>
                      <a:pt x="7181" y="8261"/>
                      <a:pt x="7001" y="8056"/>
                    </a:cubicBezTo>
                    <a:cubicBezTo>
                      <a:pt x="6933" y="7964"/>
                      <a:pt x="6814" y="7919"/>
                      <a:pt x="6698" y="7919"/>
                    </a:cubicBezTo>
                    <a:close/>
                    <a:moveTo>
                      <a:pt x="4317" y="9878"/>
                    </a:moveTo>
                    <a:cubicBezTo>
                      <a:pt x="4265" y="9878"/>
                      <a:pt x="4210" y="9886"/>
                      <a:pt x="4155" y="9902"/>
                    </a:cubicBezTo>
                    <a:cubicBezTo>
                      <a:pt x="3770" y="9979"/>
                      <a:pt x="3565" y="10645"/>
                      <a:pt x="3950" y="10851"/>
                    </a:cubicBezTo>
                    <a:cubicBezTo>
                      <a:pt x="4001" y="10876"/>
                      <a:pt x="4078" y="10902"/>
                      <a:pt x="4129" y="10928"/>
                    </a:cubicBezTo>
                    <a:cubicBezTo>
                      <a:pt x="4153" y="10930"/>
                      <a:pt x="4177" y="10931"/>
                      <a:pt x="4200" y="10931"/>
                    </a:cubicBezTo>
                    <a:cubicBezTo>
                      <a:pt x="4454" y="10931"/>
                      <a:pt x="4677" y="10805"/>
                      <a:pt x="4770" y="10594"/>
                    </a:cubicBezTo>
                    <a:cubicBezTo>
                      <a:pt x="4927" y="10236"/>
                      <a:pt x="4673" y="9878"/>
                      <a:pt x="4317" y="9878"/>
                    </a:cubicBezTo>
                    <a:close/>
                    <a:moveTo>
                      <a:pt x="746" y="10289"/>
                    </a:moveTo>
                    <a:cubicBezTo>
                      <a:pt x="696" y="10289"/>
                      <a:pt x="644" y="10297"/>
                      <a:pt x="591" y="10312"/>
                    </a:cubicBezTo>
                    <a:cubicBezTo>
                      <a:pt x="206" y="10415"/>
                      <a:pt x="1" y="11056"/>
                      <a:pt x="386" y="11287"/>
                    </a:cubicBezTo>
                    <a:lnTo>
                      <a:pt x="386" y="11261"/>
                    </a:lnTo>
                    <a:cubicBezTo>
                      <a:pt x="437" y="11312"/>
                      <a:pt x="514" y="11338"/>
                      <a:pt x="565" y="11338"/>
                    </a:cubicBezTo>
                    <a:cubicBezTo>
                      <a:pt x="589" y="11340"/>
                      <a:pt x="613" y="11341"/>
                      <a:pt x="636" y="11341"/>
                    </a:cubicBezTo>
                    <a:cubicBezTo>
                      <a:pt x="889" y="11341"/>
                      <a:pt x="1112" y="11216"/>
                      <a:pt x="1206" y="11004"/>
                    </a:cubicBezTo>
                    <a:cubicBezTo>
                      <a:pt x="1364" y="10667"/>
                      <a:pt x="1106" y="10289"/>
                      <a:pt x="746" y="102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809250" y="2563500"/>
                <a:ext cx="247275" cy="1438900"/>
              </a:xfrm>
              <a:custGeom>
                <a:avLst/>
                <a:gdLst/>
                <a:ahLst/>
                <a:cxnLst/>
                <a:rect l="l" t="t" r="r" b="b"/>
                <a:pathLst>
                  <a:path w="9891" h="57556" extrusionOk="0">
                    <a:moveTo>
                      <a:pt x="9445" y="0"/>
                    </a:moveTo>
                    <a:cubicBezTo>
                      <a:pt x="9304" y="0"/>
                      <a:pt x="9164" y="81"/>
                      <a:pt x="9104" y="270"/>
                    </a:cubicBezTo>
                    <a:cubicBezTo>
                      <a:pt x="4617" y="13912"/>
                      <a:pt x="1" y="34913"/>
                      <a:pt x="3386" y="57247"/>
                    </a:cubicBezTo>
                    <a:cubicBezTo>
                      <a:pt x="3411" y="57427"/>
                      <a:pt x="3565" y="57555"/>
                      <a:pt x="3745" y="57555"/>
                    </a:cubicBezTo>
                    <a:lnTo>
                      <a:pt x="3822" y="57555"/>
                    </a:lnTo>
                    <a:cubicBezTo>
                      <a:pt x="4027" y="57530"/>
                      <a:pt x="4155" y="57324"/>
                      <a:pt x="4129" y="57119"/>
                    </a:cubicBezTo>
                    <a:cubicBezTo>
                      <a:pt x="796" y="34939"/>
                      <a:pt x="5360" y="14091"/>
                      <a:pt x="9796" y="501"/>
                    </a:cubicBezTo>
                    <a:cubicBezTo>
                      <a:pt x="9890" y="202"/>
                      <a:pt x="9667" y="0"/>
                      <a:pt x="9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rot="1413719">
              <a:off x="234082" y="-133704"/>
              <a:ext cx="1216593" cy="2128592"/>
              <a:chOff x="-1779100" y="2408800"/>
              <a:chExt cx="1032750" cy="1807075"/>
            </a:xfrm>
          </p:grpSpPr>
          <p:sp>
            <p:nvSpPr>
              <p:cNvPr id="17" name="Google Shape;17;p2"/>
              <p:cNvSpPr/>
              <p:nvPr/>
            </p:nvSpPr>
            <p:spPr>
              <a:xfrm>
                <a:off x="-1779100" y="2498825"/>
                <a:ext cx="1032750" cy="1717050"/>
              </a:xfrm>
              <a:custGeom>
                <a:avLst/>
                <a:gdLst/>
                <a:ahLst/>
                <a:cxnLst/>
                <a:rect l="l" t="t" r="r" b="b"/>
                <a:pathLst>
                  <a:path w="41310" h="68682" extrusionOk="0">
                    <a:moveTo>
                      <a:pt x="32843" y="0"/>
                    </a:moveTo>
                    <a:cubicBezTo>
                      <a:pt x="31194" y="0"/>
                      <a:pt x="29516" y="392"/>
                      <a:pt x="28053" y="1113"/>
                    </a:cubicBezTo>
                    <a:cubicBezTo>
                      <a:pt x="24489" y="2883"/>
                      <a:pt x="21924" y="6139"/>
                      <a:pt x="19719" y="9421"/>
                    </a:cubicBezTo>
                    <a:lnTo>
                      <a:pt x="19719" y="9396"/>
                    </a:lnTo>
                    <a:cubicBezTo>
                      <a:pt x="13744" y="18242"/>
                      <a:pt x="9436" y="27987"/>
                      <a:pt x="6385" y="38167"/>
                    </a:cubicBezTo>
                    <a:cubicBezTo>
                      <a:pt x="5308" y="41705"/>
                      <a:pt x="4231" y="44270"/>
                      <a:pt x="2949" y="47731"/>
                    </a:cubicBezTo>
                    <a:cubicBezTo>
                      <a:pt x="205" y="55244"/>
                      <a:pt x="1487" y="65630"/>
                      <a:pt x="0" y="68681"/>
                    </a:cubicBezTo>
                    <a:cubicBezTo>
                      <a:pt x="7975" y="52526"/>
                      <a:pt x="21642" y="34269"/>
                      <a:pt x="33745" y="20935"/>
                    </a:cubicBezTo>
                    <a:cubicBezTo>
                      <a:pt x="36105" y="18319"/>
                      <a:pt x="38566" y="15704"/>
                      <a:pt x="39951" y="12473"/>
                    </a:cubicBezTo>
                    <a:cubicBezTo>
                      <a:pt x="41310" y="9242"/>
                      <a:pt x="41310" y="5190"/>
                      <a:pt x="39002" y="2549"/>
                    </a:cubicBezTo>
                    <a:cubicBezTo>
                      <a:pt x="37468" y="790"/>
                      <a:pt x="35184" y="0"/>
                      <a:pt x="328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776550" y="2408800"/>
                <a:ext cx="973150" cy="1753225"/>
              </a:xfrm>
              <a:custGeom>
                <a:avLst/>
                <a:gdLst/>
                <a:ahLst/>
                <a:cxnLst/>
                <a:rect l="l" t="t" r="r" b="b"/>
                <a:pathLst>
                  <a:path w="38926" h="70129" extrusionOk="0">
                    <a:moveTo>
                      <a:pt x="30542" y="0"/>
                    </a:moveTo>
                    <a:cubicBezTo>
                      <a:pt x="28732" y="0"/>
                      <a:pt x="26881" y="482"/>
                      <a:pt x="25310" y="1355"/>
                    </a:cubicBezTo>
                    <a:cubicBezTo>
                      <a:pt x="21848" y="3253"/>
                      <a:pt x="19438" y="6637"/>
                      <a:pt x="17361" y="10022"/>
                    </a:cubicBezTo>
                    <a:cubicBezTo>
                      <a:pt x="11822" y="19100"/>
                      <a:pt x="7975" y="29049"/>
                      <a:pt x="5386" y="39357"/>
                    </a:cubicBezTo>
                    <a:cubicBezTo>
                      <a:pt x="4488" y="42947"/>
                      <a:pt x="3514" y="45537"/>
                      <a:pt x="2411" y="49076"/>
                    </a:cubicBezTo>
                    <a:cubicBezTo>
                      <a:pt x="1" y="56717"/>
                      <a:pt x="1770" y="67025"/>
                      <a:pt x="411" y="70128"/>
                    </a:cubicBezTo>
                    <a:cubicBezTo>
                      <a:pt x="7642" y="53640"/>
                      <a:pt x="20463" y="34767"/>
                      <a:pt x="31925" y="20869"/>
                    </a:cubicBezTo>
                    <a:cubicBezTo>
                      <a:pt x="34156" y="18177"/>
                      <a:pt x="36515" y="15433"/>
                      <a:pt x="37721" y="12151"/>
                    </a:cubicBezTo>
                    <a:cubicBezTo>
                      <a:pt x="38926" y="8843"/>
                      <a:pt x="38772" y="4791"/>
                      <a:pt x="36336" y="2253"/>
                    </a:cubicBezTo>
                    <a:cubicBezTo>
                      <a:pt x="34837" y="698"/>
                      <a:pt x="32720" y="0"/>
                      <a:pt x="305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311125" y="2430900"/>
                <a:ext cx="402150" cy="319125"/>
              </a:xfrm>
              <a:custGeom>
                <a:avLst/>
                <a:gdLst/>
                <a:ahLst/>
                <a:cxnLst/>
                <a:rect l="l" t="t" r="r" b="b"/>
                <a:pathLst>
                  <a:path w="16086" h="12765" extrusionOk="0">
                    <a:moveTo>
                      <a:pt x="9413" y="1"/>
                    </a:moveTo>
                    <a:cubicBezTo>
                      <a:pt x="9396" y="1"/>
                      <a:pt x="9378" y="3"/>
                      <a:pt x="9359" y="10"/>
                    </a:cubicBezTo>
                    <a:cubicBezTo>
                      <a:pt x="9206" y="35"/>
                      <a:pt x="9103" y="266"/>
                      <a:pt x="9231" y="369"/>
                    </a:cubicBezTo>
                    <a:cubicBezTo>
                      <a:pt x="9257" y="394"/>
                      <a:pt x="9283" y="394"/>
                      <a:pt x="9308" y="394"/>
                    </a:cubicBezTo>
                    <a:cubicBezTo>
                      <a:pt x="9332" y="400"/>
                      <a:pt x="9357" y="403"/>
                      <a:pt x="9380" y="403"/>
                    </a:cubicBezTo>
                    <a:cubicBezTo>
                      <a:pt x="9458" y="403"/>
                      <a:pt x="9531" y="370"/>
                      <a:pt x="9590" y="292"/>
                    </a:cubicBezTo>
                    <a:cubicBezTo>
                      <a:pt x="9635" y="156"/>
                      <a:pt x="9541" y="1"/>
                      <a:pt x="9413" y="1"/>
                    </a:cubicBezTo>
                    <a:close/>
                    <a:moveTo>
                      <a:pt x="12560" y="1256"/>
                    </a:moveTo>
                    <a:cubicBezTo>
                      <a:pt x="12528" y="1256"/>
                      <a:pt x="12496" y="1259"/>
                      <a:pt x="12462" y="1266"/>
                    </a:cubicBezTo>
                    <a:cubicBezTo>
                      <a:pt x="12154" y="1317"/>
                      <a:pt x="11949" y="1856"/>
                      <a:pt x="12257" y="2061"/>
                    </a:cubicBezTo>
                    <a:cubicBezTo>
                      <a:pt x="12283" y="2087"/>
                      <a:pt x="12360" y="2112"/>
                      <a:pt x="12411" y="2112"/>
                    </a:cubicBezTo>
                    <a:cubicBezTo>
                      <a:pt x="12447" y="2121"/>
                      <a:pt x="12482" y="2125"/>
                      <a:pt x="12518" y="2125"/>
                    </a:cubicBezTo>
                    <a:cubicBezTo>
                      <a:pt x="12685" y="2125"/>
                      <a:pt x="12844" y="2030"/>
                      <a:pt x="12949" y="1881"/>
                    </a:cubicBezTo>
                    <a:cubicBezTo>
                      <a:pt x="13089" y="1579"/>
                      <a:pt x="12870" y="1256"/>
                      <a:pt x="12560" y="1256"/>
                    </a:cubicBezTo>
                    <a:close/>
                    <a:moveTo>
                      <a:pt x="6402" y="1567"/>
                    </a:moveTo>
                    <a:cubicBezTo>
                      <a:pt x="6244" y="1567"/>
                      <a:pt x="6092" y="1644"/>
                      <a:pt x="6052" y="1805"/>
                    </a:cubicBezTo>
                    <a:cubicBezTo>
                      <a:pt x="6026" y="1856"/>
                      <a:pt x="6026" y="1907"/>
                      <a:pt x="6052" y="1958"/>
                    </a:cubicBezTo>
                    <a:cubicBezTo>
                      <a:pt x="6077" y="2138"/>
                      <a:pt x="6231" y="2292"/>
                      <a:pt x="6411" y="2317"/>
                    </a:cubicBezTo>
                    <a:cubicBezTo>
                      <a:pt x="6431" y="2321"/>
                      <a:pt x="6450" y="2322"/>
                      <a:pt x="6470" y="2322"/>
                    </a:cubicBezTo>
                    <a:cubicBezTo>
                      <a:pt x="6747" y="2322"/>
                      <a:pt x="6937" y="1993"/>
                      <a:pt x="6770" y="1753"/>
                    </a:cubicBezTo>
                    <a:cubicBezTo>
                      <a:pt x="6696" y="1631"/>
                      <a:pt x="6547" y="1567"/>
                      <a:pt x="6402" y="1567"/>
                    </a:cubicBezTo>
                    <a:close/>
                    <a:moveTo>
                      <a:pt x="9895" y="1689"/>
                    </a:moveTo>
                    <a:cubicBezTo>
                      <a:pt x="9854" y="1689"/>
                      <a:pt x="9812" y="1693"/>
                      <a:pt x="9770" y="1702"/>
                    </a:cubicBezTo>
                    <a:cubicBezTo>
                      <a:pt x="9308" y="1779"/>
                      <a:pt x="9000" y="2523"/>
                      <a:pt x="9436" y="2830"/>
                    </a:cubicBezTo>
                    <a:cubicBezTo>
                      <a:pt x="9513" y="2856"/>
                      <a:pt x="9590" y="2907"/>
                      <a:pt x="9667" y="2907"/>
                    </a:cubicBezTo>
                    <a:cubicBezTo>
                      <a:pt x="9721" y="2921"/>
                      <a:pt x="9775" y="2927"/>
                      <a:pt x="9828" y="2927"/>
                    </a:cubicBezTo>
                    <a:cubicBezTo>
                      <a:pt x="10078" y="2927"/>
                      <a:pt x="10310" y="2785"/>
                      <a:pt x="10436" y="2574"/>
                    </a:cubicBezTo>
                    <a:cubicBezTo>
                      <a:pt x="10647" y="2153"/>
                      <a:pt x="10324" y="1689"/>
                      <a:pt x="9895" y="1689"/>
                    </a:cubicBezTo>
                    <a:close/>
                    <a:moveTo>
                      <a:pt x="4359" y="3369"/>
                    </a:moveTo>
                    <a:cubicBezTo>
                      <a:pt x="4257" y="3369"/>
                      <a:pt x="4205" y="3523"/>
                      <a:pt x="4282" y="3599"/>
                    </a:cubicBezTo>
                    <a:lnTo>
                      <a:pt x="4334" y="3599"/>
                    </a:lnTo>
                    <a:cubicBezTo>
                      <a:pt x="4347" y="3606"/>
                      <a:pt x="4363" y="3610"/>
                      <a:pt x="4379" y="3610"/>
                    </a:cubicBezTo>
                    <a:cubicBezTo>
                      <a:pt x="4422" y="3610"/>
                      <a:pt x="4469" y="3586"/>
                      <a:pt x="4487" y="3548"/>
                    </a:cubicBezTo>
                    <a:cubicBezTo>
                      <a:pt x="4513" y="3446"/>
                      <a:pt x="4436" y="3369"/>
                      <a:pt x="4359" y="3369"/>
                    </a:cubicBezTo>
                    <a:close/>
                    <a:moveTo>
                      <a:pt x="15337" y="2484"/>
                    </a:moveTo>
                    <a:cubicBezTo>
                      <a:pt x="15295" y="2484"/>
                      <a:pt x="15251" y="2488"/>
                      <a:pt x="15206" y="2497"/>
                    </a:cubicBezTo>
                    <a:cubicBezTo>
                      <a:pt x="14744" y="2574"/>
                      <a:pt x="14462" y="3317"/>
                      <a:pt x="14898" y="3599"/>
                    </a:cubicBezTo>
                    <a:cubicBezTo>
                      <a:pt x="14950" y="3651"/>
                      <a:pt x="15026" y="3676"/>
                      <a:pt x="15129" y="3702"/>
                    </a:cubicBezTo>
                    <a:cubicBezTo>
                      <a:pt x="15170" y="3710"/>
                      <a:pt x="15212" y="3713"/>
                      <a:pt x="15254" y="3713"/>
                    </a:cubicBezTo>
                    <a:cubicBezTo>
                      <a:pt x="15498" y="3713"/>
                      <a:pt x="15745" y="3588"/>
                      <a:pt x="15898" y="3369"/>
                    </a:cubicBezTo>
                    <a:cubicBezTo>
                      <a:pt x="16085" y="2948"/>
                      <a:pt x="15782" y="2484"/>
                      <a:pt x="15337" y="2484"/>
                    </a:cubicBezTo>
                    <a:close/>
                    <a:moveTo>
                      <a:pt x="13055" y="3385"/>
                    </a:moveTo>
                    <a:cubicBezTo>
                      <a:pt x="13037" y="3385"/>
                      <a:pt x="13019" y="3388"/>
                      <a:pt x="13001" y="3394"/>
                    </a:cubicBezTo>
                    <a:cubicBezTo>
                      <a:pt x="12847" y="3420"/>
                      <a:pt x="12744" y="3676"/>
                      <a:pt x="12898" y="3779"/>
                    </a:cubicBezTo>
                    <a:cubicBezTo>
                      <a:pt x="12898" y="3779"/>
                      <a:pt x="12924" y="3779"/>
                      <a:pt x="12975" y="3805"/>
                    </a:cubicBezTo>
                    <a:cubicBezTo>
                      <a:pt x="12993" y="3809"/>
                      <a:pt x="13010" y="3811"/>
                      <a:pt x="13028" y="3811"/>
                    </a:cubicBezTo>
                    <a:cubicBezTo>
                      <a:pt x="13111" y="3811"/>
                      <a:pt x="13189" y="3761"/>
                      <a:pt x="13231" y="3676"/>
                    </a:cubicBezTo>
                    <a:cubicBezTo>
                      <a:pt x="13299" y="3541"/>
                      <a:pt x="13188" y="3385"/>
                      <a:pt x="13055" y="3385"/>
                    </a:cubicBezTo>
                    <a:close/>
                    <a:moveTo>
                      <a:pt x="7890" y="4029"/>
                    </a:moveTo>
                    <a:cubicBezTo>
                      <a:pt x="7731" y="4029"/>
                      <a:pt x="7579" y="4105"/>
                      <a:pt x="7539" y="4266"/>
                    </a:cubicBezTo>
                    <a:cubicBezTo>
                      <a:pt x="7513" y="4317"/>
                      <a:pt x="7513" y="4369"/>
                      <a:pt x="7539" y="4420"/>
                    </a:cubicBezTo>
                    <a:cubicBezTo>
                      <a:pt x="7565" y="4625"/>
                      <a:pt x="7718" y="4779"/>
                      <a:pt x="7898" y="4805"/>
                    </a:cubicBezTo>
                    <a:cubicBezTo>
                      <a:pt x="7908" y="4806"/>
                      <a:pt x="7919" y="4806"/>
                      <a:pt x="7929" y="4806"/>
                    </a:cubicBezTo>
                    <a:cubicBezTo>
                      <a:pt x="8221" y="4806"/>
                      <a:pt x="8430" y="4463"/>
                      <a:pt x="8257" y="4215"/>
                    </a:cubicBezTo>
                    <a:cubicBezTo>
                      <a:pt x="8183" y="4093"/>
                      <a:pt x="8034" y="4029"/>
                      <a:pt x="7890" y="4029"/>
                    </a:cubicBezTo>
                    <a:close/>
                    <a:moveTo>
                      <a:pt x="4081" y="5358"/>
                    </a:moveTo>
                    <a:cubicBezTo>
                      <a:pt x="3918" y="5358"/>
                      <a:pt x="3759" y="5435"/>
                      <a:pt x="3718" y="5600"/>
                    </a:cubicBezTo>
                    <a:cubicBezTo>
                      <a:pt x="3693" y="5651"/>
                      <a:pt x="3693" y="5702"/>
                      <a:pt x="3718" y="5753"/>
                    </a:cubicBezTo>
                    <a:cubicBezTo>
                      <a:pt x="3744" y="5933"/>
                      <a:pt x="3898" y="6087"/>
                      <a:pt x="4077" y="6112"/>
                    </a:cubicBezTo>
                    <a:cubicBezTo>
                      <a:pt x="4088" y="6113"/>
                      <a:pt x="4099" y="6114"/>
                      <a:pt x="4110" y="6114"/>
                    </a:cubicBezTo>
                    <a:cubicBezTo>
                      <a:pt x="4401" y="6114"/>
                      <a:pt x="4609" y="5794"/>
                      <a:pt x="4436" y="5523"/>
                    </a:cubicBezTo>
                    <a:cubicBezTo>
                      <a:pt x="4365" y="5416"/>
                      <a:pt x="4222" y="5358"/>
                      <a:pt x="4081" y="5358"/>
                    </a:cubicBezTo>
                    <a:close/>
                    <a:moveTo>
                      <a:pt x="7747" y="6125"/>
                    </a:moveTo>
                    <a:cubicBezTo>
                      <a:pt x="7705" y="6125"/>
                      <a:pt x="7661" y="6129"/>
                      <a:pt x="7616" y="6138"/>
                    </a:cubicBezTo>
                    <a:cubicBezTo>
                      <a:pt x="7154" y="6215"/>
                      <a:pt x="6872" y="6959"/>
                      <a:pt x="7308" y="7266"/>
                    </a:cubicBezTo>
                    <a:cubicBezTo>
                      <a:pt x="7359" y="7292"/>
                      <a:pt x="7436" y="7343"/>
                      <a:pt x="7539" y="7343"/>
                    </a:cubicBezTo>
                    <a:cubicBezTo>
                      <a:pt x="7588" y="7357"/>
                      <a:pt x="7639" y="7363"/>
                      <a:pt x="7691" y="7363"/>
                    </a:cubicBezTo>
                    <a:cubicBezTo>
                      <a:pt x="7932" y="7363"/>
                      <a:pt x="8181" y="7221"/>
                      <a:pt x="8308" y="7010"/>
                    </a:cubicBezTo>
                    <a:cubicBezTo>
                      <a:pt x="8495" y="6589"/>
                      <a:pt x="8191" y="6125"/>
                      <a:pt x="7747" y="6125"/>
                    </a:cubicBezTo>
                    <a:close/>
                    <a:moveTo>
                      <a:pt x="1797" y="7616"/>
                    </a:moveTo>
                    <a:cubicBezTo>
                      <a:pt x="1780" y="7616"/>
                      <a:pt x="1762" y="7619"/>
                      <a:pt x="1744" y="7625"/>
                    </a:cubicBezTo>
                    <a:cubicBezTo>
                      <a:pt x="1590" y="7651"/>
                      <a:pt x="1487" y="7882"/>
                      <a:pt x="1615" y="7984"/>
                    </a:cubicBezTo>
                    <a:lnTo>
                      <a:pt x="1615" y="8010"/>
                    </a:lnTo>
                    <a:cubicBezTo>
                      <a:pt x="1641" y="8010"/>
                      <a:pt x="1667" y="8010"/>
                      <a:pt x="1692" y="8036"/>
                    </a:cubicBezTo>
                    <a:cubicBezTo>
                      <a:pt x="1795" y="8036"/>
                      <a:pt x="1898" y="8010"/>
                      <a:pt x="1974" y="7907"/>
                    </a:cubicBezTo>
                    <a:cubicBezTo>
                      <a:pt x="2020" y="7772"/>
                      <a:pt x="1926" y="7616"/>
                      <a:pt x="1797" y="7616"/>
                    </a:cubicBezTo>
                    <a:close/>
                    <a:moveTo>
                      <a:pt x="6237" y="9057"/>
                    </a:moveTo>
                    <a:cubicBezTo>
                      <a:pt x="6227" y="9057"/>
                      <a:pt x="6216" y="9059"/>
                      <a:pt x="6205" y="9061"/>
                    </a:cubicBezTo>
                    <a:cubicBezTo>
                      <a:pt x="6129" y="9087"/>
                      <a:pt x="6077" y="9215"/>
                      <a:pt x="6154" y="9292"/>
                    </a:cubicBezTo>
                    <a:lnTo>
                      <a:pt x="6205" y="9292"/>
                    </a:lnTo>
                    <a:cubicBezTo>
                      <a:pt x="6219" y="9299"/>
                      <a:pt x="6233" y="9302"/>
                      <a:pt x="6246" y="9302"/>
                    </a:cubicBezTo>
                    <a:cubicBezTo>
                      <a:pt x="6282" y="9302"/>
                      <a:pt x="6315" y="9278"/>
                      <a:pt x="6334" y="9241"/>
                    </a:cubicBezTo>
                    <a:cubicBezTo>
                      <a:pt x="6380" y="9149"/>
                      <a:pt x="6323" y="9057"/>
                      <a:pt x="6237" y="9057"/>
                    </a:cubicBezTo>
                    <a:close/>
                    <a:moveTo>
                      <a:pt x="3654" y="8563"/>
                    </a:moveTo>
                    <a:cubicBezTo>
                      <a:pt x="3625" y="8563"/>
                      <a:pt x="3595" y="8566"/>
                      <a:pt x="3564" y="8574"/>
                    </a:cubicBezTo>
                    <a:cubicBezTo>
                      <a:pt x="3282" y="8625"/>
                      <a:pt x="3077" y="9087"/>
                      <a:pt x="3359" y="9292"/>
                    </a:cubicBezTo>
                    <a:cubicBezTo>
                      <a:pt x="3410" y="9318"/>
                      <a:pt x="3462" y="9318"/>
                      <a:pt x="3513" y="9343"/>
                    </a:cubicBezTo>
                    <a:cubicBezTo>
                      <a:pt x="3535" y="9347"/>
                      <a:pt x="3558" y="9348"/>
                      <a:pt x="3581" y="9348"/>
                    </a:cubicBezTo>
                    <a:cubicBezTo>
                      <a:pt x="3742" y="9348"/>
                      <a:pt x="3910" y="9270"/>
                      <a:pt x="4000" y="9113"/>
                    </a:cubicBezTo>
                    <a:cubicBezTo>
                      <a:pt x="4116" y="8859"/>
                      <a:pt x="3919" y="8563"/>
                      <a:pt x="3654" y="8563"/>
                    </a:cubicBezTo>
                    <a:close/>
                    <a:moveTo>
                      <a:pt x="8158" y="9205"/>
                    </a:moveTo>
                    <a:cubicBezTo>
                      <a:pt x="7996" y="9205"/>
                      <a:pt x="7837" y="9281"/>
                      <a:pt x="7795" y="9446"/>
                    </a:cubicBezTo>
                    <a:cubicBezTo>
                      <a:pt x="7795" y="9497"/>
                      <a:pt x="7795" y="9549"/>
                      <a:pt x="7795" y="9600"/>
                    </a:cubicBezTo>
                    <a:cubicBezTo>
                      <a:pt x="7821" y="9779"/>
                      <a:pt x="7975" y="9933"/>
                      <a:pt x="8154" y="9959"/>
                    </a:cubicBezTo>
                    <a:cubicBezTo>
                      <a:pt x="8166" y="9960"/>
                      <a:pt x="8178" y="9960"/>
                      <a:pt x="8190" y="9960"/>
                    </a:cubicBezTo>
                    <a:cubicBezTo>
                      <a:pt x="8502" y="9960"/>
                      <a:pt x="8686" y="9641"/>
                      <a:pt x="8513" y="9369"/>
                    </a:cubicBezTo>
                    <a:cubicBezTo>
                      <a:pt x="8442" y="9262"/>
                      <a:pt x="8299" y="9205"/>
                      <a:pt x="8158" y="9205"/>
                    </a:cubicBezTo>
                    <a:close/>
                    <a:moveTo>
                      <a:pt x="5080" y="11305"/>
                    </a:moveTo>
                    <a:cubicBezTo>
                      <a:pt x="5038" y="11305"/>
                      <a:pt x="4994" y="11309"/>
                      <a:pt x="4949" y="11318"/>
                    </a:cubicBezTo>
                    <a:cubicBezTo>
                      <a:pt x="4487" y="11395"/>
                      <a:pt x="4205" y="12138"/>
                      <a:pt x="4641" y="12446"/>
                    </a:cubicBezTo>
                    <a:cubicBezTo>
                      <a:pt x="4693" y="12472"/>
                      <a:pt x="4769" y="12523"/>
                      <a:pt x="4872" y="12523"/>
                    </a:cubicBezTo>
                    <a:cubicBezTo>
                      <a:pt x="4921" y="12537"/>
                      <a:pt x="4972" y="12543"/>
                      <a:pt x="5022" y="12543"/>
                    </a:cubicBezTo>
                    <a:cubicBezTo>
                      <a:pt x="5258" y="12543"/>
                      <a:pt x="5493" y="12401"/>
                      <a:pt x="5641" y="12190"/>
                    </a:cubicBezTo>
                    <a:cubicBezTo>
                      <a:pt x="5829" y="11769"/>
                      <a:pt x="5525" y="11305"/>
                      <a:pt x="5080" y="11305"/>
                    </a:cubicBezTo>
                    <a:close/>
                    <a:moveTo>
                      <a:pt x="897" y="11529"/>
                    </a:moveTo>
                    <a:cubicBezTo>
                      <a:pt x="847" y="11529"/>
                      <a:pt x="796" y="11536"/>
                      <a:pt x="744" y="11549"/>
                    </a:cubicBezTo>
                    <a:cubicBezTo>
                      <a:pt x="282" y="11626"/>
                      <a:pt x="0" y="12369"/>
                      <a:pt x="436" y="12651"/>
                    </a:cubicBezTo>
                    <a:cubicBezTo>
                      <a:pt x="513" y="12703"/>
                      <a:pt x="590" y="12728"/>
                      <a:pt x="667" y="12754"/>
                    </a:cubicBezTo>
                    <a:cubicBezTo>
                      <a:pt x="712" y="12761"/>
                      <a:pt x="756" y="12765"/>
                      <a:pt x="801" y="12765"/>
                    </a:cubicBezTo>
                    <a:cubicBezTo>
                      <a:pt x="1061" y="12765"/>
                      <a:pt x="1305" y="12640"/>
                      <a:pt x="1436" y="12420"/>
                    </a:cubicBezTo>
                    <a:cubicBezTo>
                      <a:pt x="1643" y="12006"/>
                      <a:pt x="1333" y="11529"/>
                      <a:pt x="897" y="115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775275" y="2546100"/>
                <a:ext cx="795475" cy="1591550"/>
              </a:xfrm>
              <a:custGeom>
                <a:avLst/>
                <a:gdLst/>
                <a:ahLst/>
                <a:cxnLst/>
                <a:rect l="l" t="t" r="r" b="b"/>
                <a:pathLst>
                  <a:path w="31819" h="63662" extrusionOk="0">
                    <a:moveTo>
                      <a:pt x="31286" y="1"/>
                    </a:moveTo>
                    <a:cubicBezTo>
                      <a:pt x="31186" y="1"/>
                      <a:pt x="31084" y="43"/>
                      <a:pt x="31003" y="145"/>
                    </a:cubicBezTo>
                    <a:cubicBezTo>
                      <a:pt x="15822" y="19300"/>
                      <a:pt x="4258" y="42891"/>
                      <a:pt x="52" y="63200"/>
                    </a:cubicBezTo>
                    <a:cubicBezTo>
                      <a:pt x="1" y="63405"/>
                      <a:pt x="129" y="63610"/>
                      <a:pt x="334" y="63662"/>
                    </a:cubicBezTo>
                    <a:lnTo>
                      <a:pt x="411" y="63662"/>
                    </a:lnTo>
                    <a:cubicBezTo>
                      <a:pt x="591" y="63662"/>
                      <a:pt x="745" y="63534"/>
                      <a:pt x="796" y="63354"/>
                    </a:cubicBezTo>
                    <a:cubicBezTo>
                      <a:pt x="4976" y="43148"/>
                      <a:pt x="16489" y="19685"/>
                      <a:pt x="31592" y="607"/>
                    </a:cubicBezTo>
                    <a:cubicBezTo>
                      <a:pt x="31818" y="325"/>
                      <a:pt x="31560" y="1"/>
                      <a:pt x="31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623774" y="407959"/>
              <a:ext cx="2317309" cy="2264556"/>
              <a:chOff x="-623774" y="407959"/>
              <a:chExt cx="2317309" cy="2264556"/>
            </a:xfrm>
          </p:grpSpPr>
          <p:grpSp>
            <p:nvGrpSpPr>
              <p:cNvPr id="22" name="Google Shape;22;p2"/>
              <p:cNvGrpSpPr/>
              <p:nvPr/>
            </p:nvGrpSpPr>
            <p:grpSpPr>
              <a:xfrm rot="1413719">
                <a:off x="-360763" y="695549"/>
                <a:ext cx="1791287" cy="1689375"/>
                <a:chOff x="-2055400" y="3174000"/>
                <a:chExt cx="1520600" cy="1434200"/>
              </a:xfrm>
            </p:grpSpPr>
            <p:sp>
              <p:nvSpPr>
                <p:cNvPr id="23" name="Google Shape;23;p2"/>
                <p:cNvSpPr/>
                <p:nvPr/>
              </p:nvSpPr>
              <p:spPr>
                <a:xfrm>
                  <a:off x="-2007975" y="3215025"/>
                  <a:ext cx="1473175" cy="1393175"/>
                </a:xfrm>
                <a:custGeom>
                  <a:avLst/>
                  <a:gdLst/>
                  <a:ahLst/>
                  <a:cxnLst/>
                  <a:rect l="l" t="t" r="r" b="b"/>
                  <a:pathLst>
                    <a:path w="58927" h="55727" extrusionOk="0">
                      <a:moveTo>
                        <a:pt x="49062" y="0"/>
                      </a:moveTo>
                      <a:cubicBezTo>
                        <a:pt x="48551" y="0"/>
                        <a:pt x="48041" y="36"/>
                        <a:pt x="47542" y="108"/>
                      </a:cubicBezTo>
                      <a:cubicBezTo>
                        <a:pt x="43618" y="698"/>
                        <a:pt x="40182" y="3005"/>
                        <a:pt x="37054" y="5441"/>
                      </a:cubicBezTo>
                      <a:cubicBezTo>
                        <a:pt x="28669" y="11980"/>
                        <a:pt x="21566" y="19955"/>
                        <a:pt x="15489" y="28674"/>
                      </a:cubicBezTo>
                      <a:cubicBezTo>
                        <a:pt x="13386" y="31725"/>
                        <a:pt x="11591" y="33828"/>
                        <a:pt x="9309" y="36725"/>
                      </a:cubicBezTo>
                      <a:cubicBezTo>
                        <a:pt x="4366" y="43026"/>
                        <a:pt x="2390" y="53266"/>
                        <a:pt x="9" y="55718"/>
                      </a:cubicBezTo>
                      <a:lnTo>
                        <a:pt x="9" y="55718"/>
                      </a:lnTo>
                      <a:cubicBezTo>
                        <a:pt x="12574" y="42822"/>
                        <a:pt x="31237" y="29697"/>
                        <a:pt x="46849" y="20724"/>
                      </a:cubicBezTo>
                      <a:cubicBezTo>
                        <a:pt x="49901" y="18981"/>
                        <a:pt x="53055" y="17237"/>
                        <a:pt x="55363" y="14596"/>
                      </a:cubicBezTo>
                      <a:cubicBezTo>
                        <a:pt x="57645" y="11955"/>
                        <a:pt x="58927" y="8083"/>
                        <a:pt x="57542" y="4852"/>
                      </a:cubicBezTo>
                      <a:cubicBezTo>
                        <a:pt x="56177" y="1674"/>
                        <a:pt x="52567" y="0"/>
                        <a:pt x="49062" y="0"/>
                      </a:cubicBezTo>
                      <a:close/>
                      <a:moveTo>
                        <a:pt x="9" y="55718"/>
                      </a:moveTo>
                      <a:lnTo>
                        <a:pt x="9" y="55718"/>
                      </a:lnTo>
                      <a:cubicBezTo>
                        <a:pt x="6" y="55720"/>
                        <a:pt x="4" y="55723"/>
                        <a:pt x="1" y="55726"/>
                      </a:cubicBezTo>
                      <a:cubicBezTo>
                        <a:pt x="4" y="55723"/>
                        <a:pt x="6" y="55720"/>
                        <a:pt x="9" y="5571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055400" y="3174000"/>
                  <a:ext cx="1472525" cy="1393175"/>
                </a:xfrm>
                <a:custGeom>
                  <a:avLst/>
                  <a:gdLst/>
                  <a:ahLst/>
                  <a:cxnLst/>
                  <a:rect l="l" t="t" r="r" b="b"/>
                  <a:pathLst>
                    <a:path w="58901" h="55727" extrusionOk="0">
                      <a:moveTo>
                        <a:pt x="49036" y="0"/>
                      </a:moveTo>
                      <a:cubicBezTo>
                        <a:pt x="48525" y="0"/>
                        <a:pt x="48015" y="36"/>
                        <a:pt x="47516" y="108"/>
                      </a:cubicBezTo>
                      <a:cubicBezTo>
                        <a:pt x="43592" y="697"/>
                        <a:pt x="40156" y="3005"/>
                        <a:pt x="37028" y="5441"/>
                      </a:cubicBezTo>
                      <a:lnTo>
                        <a:pt x="37053" y="5441"/>
                      </a:lnTo>
                      <a:cubicBezTo>
                        <a:pt x="28643" y="11980"/>
                        <a:pt x="21540" y="19955"/>
                        <a:pt x="15488" y="28673"/>
                      </a:cubicBezTo>
                      <a:cubicBezTo>
                        <a:pt x="13386" y="31725"/>
                        <a:pt x="11565" y="33828"/>
                        <a:pt x="9283" y="36725"/>
                      </a:cubicBezTo>
                      <a:cubicBezTo>
                        <a:pt x="4334" y="43033"/>
                        <a:pt x="2359" y="53290"/>
                        <a:pt x="0" y="55726"/>
                      </a:cubicBezTo>
                      <a:cubicBezTo>
                        <a:pt x="12565" y="42828"/>
                        <a:pt x="31207" y="29699"/>
                        <a:pt x="46823" y="20724"/>
                      </a:cubicBezTo>
                      <a:cubicBezTo>
                        <a:pt x="49875" y="18981"/>
                        <a:pt x="53029" y="17237"/>
                        <a:pt x="55336" y="14596"/>
                      </a:cubicBezTo>
                      <a:cubicBezTo>
                        <a:pt x="57619" y="11955"/>
                        <a:pt x="58901" y="8083"/>
                        <a:pt x="57516" y="4852"/>
                      </a:cubicBezTo>
                      <a:cubicBezTo>
                        <a:pt x="56151" y="1674"/>
                        <a:pt x="52541" y="0"/>
                        <a:pt x="490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083325" y="3219875"/>
                  <a:ext cx="461350" cy="203475"/>
                </a:xfrm>
                <a:custGeom>
                  <a:avLst/>
                  <a:gdLst/>
                  <a:ahLst/>
                  <a:cxnLst/>
                  <a:rect l="l" t="t" r="r" b="b"/>
                  <a:pathLst>
                    <a:path w="18454" h="8139" extrusionOk="0">
                      <a:moveTo>
                        <a:pt x="8731" y="282"/>
                      </a:moveTo>
                      <a:cubicBezTo>
                        <a:pt x="8661" y="282"/>
                        <a:pt x="8587" y="347"/>
                        <a:pt x="8607" y="427"/>
                      </a:cubicBezTo>
                      <a:cubicBezTo>
                        <a:pt x="8607" y="452"/>
                        <a:pt x="8633" y="452"/>
                        <a:pt x="8633" y="478"/>
                      </a:cubicBezTo>
                      <a:cubicBezTo>
                        <a:pt x="8669" y="496"/>
                        <a:pt x="8705" y="514"/>
                        <a:pt x="8741" y="514"/>
                      </a:cubicBezTo>
                      <a:cubicBezTo>
                        <a:pt x="8756" y="514"/>
                        <a:pt x="8771" y="511"/>
                        <a:pt x="8786" y="504"/>
                      </a:cubicBezTo>
                      <a:cubicBezTo>
                        <a:pt x="8889" y="452"/>
                        <a:pt x="8889" y="350"/>
                        <a:pt x="8786" y="298"/>
                      </a:cubicBezTo>
                      <a:cubicBezTo>
                        <a:pt x="8770" y="287"/>
                        <a:pt x="8750" y="282"/>
                        <a:pt x="8731" y="282"/>
                      </a:cubicBezTo>
                      <a:close/>
                      <a:moveTo>
                        <a:pt x="11359" y="1"/>
                      </a:moveTo>
                      <a:cubicBezTo>
                        <a:pt x="11294" y="1"/>
                        <a:pt x="11229" y="21"/>
                        <a:pt x="11171" y="68"/>
                      </a:cubicBezTo>
                      <a:cubicBezTo>
                        <a:pt x="11120" y="119"/>
                        <a:pt x="11094" y="145"/>
                        <a:pt x="11069" y="196"/>
                      </a:cubicBezTo>
                      <a:cubicBezTo>
                        <a:pt x="10992" y="375"/>
                        <a:pt x="11017" y="581"/>
                        <a:pt x="11145" y="709"/>
                      </a:cubicBezTo>
                      <a:cubicBezTo>
                        <a:pt x="11221" y="785"/>
                        <a:pt x="11314" y="819"/>
                        <a:pt x="11405" y="819"/>
                      </a:cubicBezTo>
                      <a:cubicBezTo>
                        <a:pt x="11590" y="819"/>
                        <a:pt x="11769" y="676"/>
                        <a:pt x="11787" y="452"/>
                      </a:cubicBezTo>
                      <a:cubicBezTo>
                        <a:pt x="11806" y="234"/>
                        <a:pt x="11581" y="1"/>
                        <a:pt x="11359" y="1"/>
                      </a:cubicBezTo>
                      <a:close/>
                      <a:moveTo>
                        <a:pt x="14759" y="611"/>
                      </a:moveTo>
                      <a:cubicBezTo>
                        <a:pt x="14635" y="611"/>
                        <a:pt x="14488" y="737"/>
                        <a:pt x="14530" y="863"/>
                      </a:cubicBezTo>
                      <a:cubicBezTo>
                        <a:pt x="14530" y="888"/>
                        <a:pt x="14556" y="914"/>
                        <a:pt x="14556" y="940"/>
                      </a:cubicBezTo>
                      <a:cubicBezTo>
                        <a:pt x="14606" y="989"/>
                        <a:pt x="14666" y="1017"/>
                        <a:pt x="14730" y="1017"/>
                      </a:cubicBezTo>
                      <a:cubicBezTo>
                        <a:pt x="14765" y="1017"/>
                        <a:pt x="14802" y="1009"/>
                        <a:pt x="14838" y="991"/>
                      </a:cubicBezTo>
                      <a:cubicBezTo>
                        <a:pt x="14992" y="914"/>
                        <a:pt x="14992" y="709"/>
                        <a:pt x="14838" y="632"/>
                      </a:cubicBezTo>
                      <a:cubicBezTo>
                        <a:pt x="14814" y="618"/>
                        <a:pt x="14787" y="611"/>
                        <a:pt x="14759" y="611"/>
                      </a:cubicBezTo>
                      <a:close/>
                      <a:moveTo>
                        <a:pt x="7128" y="1616"/>
                      </a:moveTo>
                      <a:cubicBezTo>
                        <a:pt x="7063" y="1616"/>
                        <a:pt x="6998" y="1637"/>
                        <a:pt x="6940" y="1683"/>
                      </a:cubicBezTo>
                      <a:cubicBezTo>
                        <a:pt x="6889" y="1709"/>
                        <a:pt x="6863" y="1760"/>
                        <a:pt x="6838" y="1811"/>
                      </a:cubicBezTo>
                      <a:cubicBezTo>
                        <a:pt x="6761" y="1965"/>
                        <a:pt x="6786" y="2170"/>
                        <a:pt x="6914" y="2324"/>
                      </a:cubicBezTo>
                      <a:cubicBezTo>
                        <a:pt x="6987" y="2389"/>
                        <a:pt x="7075" y="2418"/>
                        <a:pt x="7161" y="2418"/>
                      </a:cubicBezTo>
                      <a:cubicBezTo>
                        <a:pt x="7351" y="2418"/>
                        <a:pt x="7538" y="2279"/>
                        <a:pt x="7556" y="2068"/>
                      </a:cubicBezTo>
                      <a:cubicBezTo>
                        <a:pt x="7575" y="1850"/>
                        <a:pt x="7350" y="1616"/>
                        <a:pt x="7128" y="1616"/>
                      </a:cubicBezTo>
                      <a:close/>
                      <a:moveTo>
                        <a:pt x="4071" y="2071"/>
                      </a:moveTo>
                      <a:cubicBezTo>
                        <a:pt x="3935" y="2071"/>
                        <a:pt x="3797" y="2181"/>
                        <a:pt x="3837" y="2324"/>
                      </a:cubicBezTo>
                      <a:cubicBezTo>
                        <a:pt x="3863" y="2350"/>
                        <a:pt x="3863" y="2376"/>
                        <a:pt x="3889" y="2401"/>
                      </a:cubicBezTo>
                      <a:cubicBezTo>
                        <a:pt x="3938" y="2451"/>
                        <a:pt x="3999" y="2479"/>
                        <a:pt x="4063" y="2479"/>
                      </a:cubicBezTo>
                      <a:cubicBezTo>
                        <a:pt x="4098" y="2479"/>
                        <a:pt x="4134" y="2471"/>
                        <a:pt x="4171" y="2452"/>
                      </a:cubicBezTo>
                      <a:cubicBezTo>
                        <a:pt x="4325" y="2376"/>
                        <a:pt x="4325" y="2170"/>
                        <a:pt x="4171" y="2093"/>
                      </a:cubicBezTo>
                      <a:cubicBezTo>
                        <a:pt x="4140" y="2078"/>
                        <a:pt x="4105" y="2071"/>
                        <a:pt x="4071" y="2071"/>
                      </a:cubicBezTo>
                      <a:close/>
                      <a:moveTo>
                        <a:pt x="13880" y="2168"/>
                      </a:moveTo>
                      <a:cubicBezTo>
                        <a:pt x="13496" y="2168"/>
                        <a:pt x="13071" y="2519"/>
                        <a:pt x="13197" y="2940"/>
                      </a:cubicBezTo>
                      <a:lnTo>
                        <a:pt x="13171" y="2914"/>
                      </a:lnTo>
                      <a:lnTo>
                        <a:pt x="13171" y="2914"/>
                      </a:lnTo>
                      <a:cubicBezTo>
                        <a:pt x="13197" y="3017"/>
                        <a:pt x="13248" y="3068"/>
                        <a:pt x="13299" y="3145"/>
                      </a:cubicBezTo>
                      <a:cubicBezTo>
                        <a:pt x="13438" y="3300"/>
                        <a:pt x="13634" y="3386"/>
                        <a:pt x="13834" y="3386"/>
                      </a:cubicBezTo>
                      <a:cubicBezTo>
                        <a:pt x="13931" y="3386"/>
                        <a:pt x="14028" y="3366"/>
                        <a:pt x="14120" y="3324"/>
                      </a:cubicBezTo>
                      <a:cubicBezTo>
                        <a:pt x="14582" y="3119"/>
                        <a:pt x="14582" y="2452"/>
                        <a:pt x="14120" y="2222"/>
                      </a:cubicBezTo>
                      <a:cubicBezTo>
                        <a:pt x="14046" y="2185"/>
                        <a:pt x="13964" y="2168"/>
                        <a:pt x="13880" y="2168"/>
                      </a:cubicBezTo>
                      <a:close/>
                      <a:moveTo>
                        <a:pt x="11052" y="2873"/>
                      </a:moveTo>
                      <a:cubicBezTo>
                        <a:pt x="10986" y="2873"/>
                        <a:pt x="10922" y="2893"/>
                        <a:pt x="10863" y="2940"/>
                      </a:cubicBezTo>
                      <a:cubicBezTo>
                        <a:pt x="10812" y="2965"/>
                        <a:pt x="10786" y="3017"/>
                        <a:pt x="10761" y="3068"/>
                      </a:cubicBezTo>
                      <a:cubicBezTo>
                        <a:pt x="10658" y="3222"/>
                        <a:pt x="10710" y="3427"/>
                        <a:pt x="10838" y="3581"/>
                      </a:cubicBezTo>
                      <a:cubicBezTo>
                        <a:pt x="10910" y="3645"/>
                        <a:pt x="10998" y="3674"/>
                        <a:pt x="11085" y="3674"/>
                      </a:cubicBezTo>
                      <a:cubicBezTo>
                        <a:pt x="11275" y="3674"/>
                        <a:pt x="11461" y="3535"/>
                        <a:pt x="11479" y="3324"/>
                      </a:cubicBezTo>
                      <a:cubicBezTo>
                        <a:pt x="11499" y="3106"/>
                        <a:pt x="11273" y="2873"/>
                        <a:pt x="11052" y="2873"/>
                      </a:cubicBezTo>
                      <a:close/>
                      <a:moveTo>
                        <a:pt x="16379" y="3486"/>
                      </a:moveTo>
                      <a:cubicBezTo>
                        <a:pt x="16118" y="3486"/>
                        <a:pt x="15832" y="3726"/>
                        <a:pt x="15915" y="4017"/>
                      </a:cubicBezTo>
                      <a:cubicBezTo>
                        <a:pt x="15915" y="4068"/>
                        <a:pt x="15941" y="4119"/>
                        <a:pt x="15992" y="4170"/>
                      </a:cubicBezTo>
                      <a:cubicBezTo>
                        <a:pt x="16098" y="4277"/>
                        <a:pt x="16241" y="4334"/>
                        <a:pt x="16378" y="4334"/>
                      </a:cubicBezTo>
                      <a:cubicBezTo>
                        <a:pt x="16440" y="4334"/>
                        <a:pt x="16500" y="4323"/>
                        <a:pt x="16556" y="4299"/>
                      </a:cubicBezTo>
                      <a:cubicBezTo>
                        <a:pt x="16889" y="4145"/>
                        <a:pt x="16889" y="3683"/>
                        <a:pt x="16556" y="3529"/>
                      </a:cubicBezTo>
                      <a:cubicBezTo>
                        <a:pt x="16502" y="3500"/>
                        <a:pt x="16441" y="3486"/>
                        <a:pt x="16379" y="3486"/>
                      </a:cubicBezTo>
                      <a:close/>
                      <a:moveTo>
                        <a:pt x="4904" y="3922"/>
                      </a:moveTo>
                      <a:cubicBezTo>
                        <a:pt x="4663" y="3922"/>
                        <a:pt x="4396" y="4153"/>
                        <a:pt x="4478" y="4401"/>
                      </a:cubicBezTo>
                      <a:cubicBezTo>
                        <a:pt x="4478" y="4453"/>
                        <a:pt x="4504" y="4504"/>
                        <a:pt x="4555" y="4529"/>
                      </a:cubicBezTo>
                      <a:cubicBezTo>
                        <a:pt x="4644" y="4636"/>
                        <a:pt x="4769" y="4693"/>
                        <a:pt x="4897" y="4693"/>
                      </a:cubicBezTo>
                      <a:cubicBezTo>
                        <a:pt x="4955" y="4693"/>
                        <a:pt x="5013" y="4681"/>
                        <a:pt x="5068" y="4658"/>
                      </a:cubicBezTo>
                      <a:cubicBezTo>
                        <a:pt x="5376" y="4529"/>
                        <a:pt x="5376" y="4094"/>
                        <a:pt x="5068" y="3965"/>
                      </a:cubicBezTo>
                      <a:cubicBezTo>
                        <a:pt x="5018" y="3935"/>
                        <a:pt x="4962" y="3922"/>
                        <a:pt x="4904" y="3922"/>
                      </a:cubicBezTo>
                      <a:close/>
                      <a:moveTo>
                        <a:pt x="9543" y="4424"/>
                      </a:moveTo>
                      <a:cubicBezTo>
                        <a:pt x="9154" y="4424"/>
                        <a:pt x="8716" y="4772"/>
                        <a:pt x="8863" y="5171"/>
                      </a:cubicBezTo>
                      <a:lnTo>
                        <a:pt x="8838" y="5171"/>
                      </a:lnTo>
                      <a:cubicBezTo>
                        <a:pt x="8863" y="5247"/>
                        <a:pt x="8915" y="5324"/>
                        <a:pt x="8966" y="5376"/>
                      </a:cubicBezTo>
                      <a:cubicBezTo>
                        <a:pt x="9111" y="5539"/>
                        <a:pt x="9321" y="5625"/>
                        <a:pt x="9531" y="5625"/>
                      </a:cubicBezTo>
                      <a:cubicBezTo>
                        <a:pt x="9617" y="5625"/>
                        <a:pt x="9704" y="5611"/>
                        <a:pt x="9786" y="5581"/>
                      </a:cubicBezTo>
                      <a:cubicBezTo>
                        <a:pt x="10248" y="5350"/>
                        <a:pt x="10248" y="4709"/>
                        <a:pt x="9786" y="4478"/>
                      </a:cubicBezTo>
                      <a:cubicBezTo>
                        <a:pt x="9712" y="4441"/>
                        <a:pt x="9629" y="4424"/>
                        <a:pt x="9543" y="4424"/>
                      </a:cubicBezTo>
                      <a:close/>
                      <a:moveTo>
                        <a:pt x="803" y="4566"/>
                      </a:moveTo>
                      <a:cubicBezTo>
                        <a:pt x="420" y="4566"/>
                        <a:pt x="1" y="4912"/>
                        <a:pt x="145" y="5324"/>
                      </a:cubicBezTo>
                      <a:lnTo>
                        <a:pt x="119" y="5324"/>
                      </a:lnTo>
                      <a:cubicBezTo>
                        <a:pt x="145" y="5401"/>
                        <a:pt x="196" y="5478"/>
                        <a:pt x="247" y="5530"/>
                      </a:cubicBezTo>
                      <a:cubicBezTo>
                        <a:pt x="393" y="5693"/>
                        <a:pt x="602" y="5779"/>
                        <a:pt x="812" y="5779"/>
                      </a:cubicBezTo>
                      <a:cubicBezTo>
                        <a:pt x="899" y="5779"/>
                        <a:pt x="986" y="5765"/>
                        <a:pt x="1068" y="5735"/>
                      </a:cubicBezTo>
                      <a:cubicBezTo>
                        <a:pt x="1530" y="5504"/>
                        <a:pt x="1530" y="4837"/>
                        <a:pt x="1068" y="4632"/>
                      </a:cubicBezTo>
                      <a:cubicBezTo>
                        <a:pt x="988" y="4587"/>
                        <a:pt x="896" y="4566"/>
                        <a:pt x="803" y="4566"/>
                      </a:cubicBezTo>
                      <a:close/>
                      <a:moveTo>
                        <a:pt x="15597" y="5507"/>
                      </a:moveTo>
                      <a:cubicBezTo>
                        <a:pt x="15474" y="5507"/>
                        <a:pt x="15336" y="5617"/>
                        <a:pt x="15376" y="5760"/>
                      </a:cubicBezTo>
                      <a:cubicBezTo>
                        <a:pt x="15376" y="5786"/>
                        <a:pt x="15402" y="5812"/>
                        <a:pt x="15428" y="5837"/>
                      </a:cubicBezTo>
                      <a:cubicBezTo>
                        <a:pt x="15461" y="5887"/>
                        <a:pt x="15515" y="5915"/>
                        <a:pt x="15577" y="5915"/>
                      </a:cubicBezTo>
                      <a:cubicBezTo>
                        <a:pt x="15612" y="5915"/>
                        <a:pt x="15648" y="5907"/>
                        <a:pt x="15684" y="5889"/>
                      </a:cubicBezTo>
                      <a:cubicBezTo>
                        <a:pt x="15838" y="5812"/>
                        <a:pt x="15838" y="5606"/>
                        <a:pt x="15684" y="5530"/>
                      </a:cubicBezTo>
                      <a:cubicBezTo>
                        <a:pt x="15658" y="5514"/>
                        <a:pt x="15628" y="5507"/>
                        <a:pt x="15597" y="5507"/>
                      </a:cubicBezTo>
                      <a:close/>
                      <a:moveTo>
                        <a:pt x="6804" y="5935"/>
                      </a:moveTo>
                      <a:cubicBezTo>
                        <a:pt x="6729" y="5935"/>
                        <a:pt x="6636" y="6001"/>
                        <a:pt x="6658" y="6068"/>
                      </a:cubicBezTo>
                      <a:cubicBezTo>
                        <a:pt x="6658" y="6094"/>
                        <a:pt x="6684" y="6094"/>
                        <a:pt x="6684" y="6119"/>
                      </a:cubicBezTo>
                      <a:cubicBezTo>
                        <a:pt x="6702" y="6137"/>
                        <a:pt x="6746" y="6156"/>
                        <a:pt x="6788" y="6156"/>
                      </a:cubicBezTo>
                      <a:cubicBezTo>
                        <a:pt x="6805" y="6156"/>
                        <a:pt x="6823" y="6152"/>
                        <a:pt x="6838" y="6145"/>
                      </a:cubicBezTo>
                      <a:cubicBezTo>
                        <a:pt x="6914" y="6119"/>
                        <a:pt x="6914" y="5991"/>
                        <a:pt x="6838" y="5940"/>
                      </a:cubicBezTo>
                      <a:cubicBezTo>
                        <a:pt x="6827" y="5936"/>
                        <a:pt x="6816" y="5935"/>
                        <a:pt x="6804" y="5935"/>
                      </a:cubicBezTo>
                      <a:close/>
                      <a:moveTo>
                        <a:pt x="17748" y="6091"/>
                      </a:moveTo>
                      <a:cubicBezTo>
                        <a:pt x="17360" y="6091"/>
                        <a:pt x="16922" y="6438"/>
                        <a:pt x="17069" y="6837"/>
                      </a:cubicBezTo>
                      <a:lnTo>
                        <a:pt x="17043" y="6837"/>
                      </a:lnTo>
                      <a:cubicBezTo>
                        <a:pt x="17069" y="6914"/>
                        <a:pt x="17120" y="6991"/>
                        <a:pt x="17171" y="7068"/>
                      </a:cubicBezTo>
                      <a:cubicBezTo>
                        <a:pt x="17310" y="7224"/>
                        <a:pt x="17506" y="7309"/>
                        <a:pt x="17706" y="7309"/>
                      </a:cubicBezTo>
                      <a:cubicBezTo>
                        <a:pt x="17803" y="7309"/>
                        <a:pt x="17900" y="7289"/>
                        <a:pt x="17992" y="7248"/>
                      </a:cubicBezTo>
                      <a:cubicBezTo>
                        <a:pt x="18454" y="7042"/>
                        <a:pt x="18454" y="6376"/>
                        <a:pt x="17992" y="6145"/>
                      </a:cubicBezTo>
                      <a:cubicBezTo>
                        <a:pt x="17918" y="6108"/>
                        <a:pt x="17834" y="6091"/>
                        <a:pt x="17748" y="6091"/>
                      </a:cubicBezTo>
                      <a:close/>
                      <a:moveTo>
                        <a:pt x="8075" y="7152"/>
                      </a:moveTo>
                      <a:cubicBezTo>
                        <a:pt x="8008" y="7152"/>
                        <a:pt x="7944" y="7173"/>
                        <a:pt x="7889" y="7222"/>
                      </a:cubicBezTo>
                      <a:lnTo>
                        <a:pt x="7863" y="7222"/>
                      </a:lnTo>
                      <a:cubicBezTo>
                        <a:pt x="7838" y="7248"/>
                        <a:pt x="7812" y="7273"/>
                        <a:pt x="7786" y="7324"/>
                      </a:cubicBezTo>
                      <a:cubicBezTo>
                        <a:pt x="7684" y="7504"/>
                        <a:pt x="7709" y="7709"/>
                        <a:pt x="7838" y="7837"/>
                      </a:cubicBezTo>
                      <a:cubicBezTo>
                        <a:pt x="7923" y="7914"/>
                        <a:pt x="8023" y="7948"/>
                        <a:pt x="8118" y="7948"/>
                      </a:cubicBezTo>
                      <a:cubicBezTo>
                        <a:pt x="8308" y="7948"/>
                        <a:pt x="8479" y="7812"/>
                        <a:pt x="8479" y="7607"/>
                      </a:cubicBezTo>
                      <a:cubicBezTo>
                        <a:pt x="8518" y="7372"/>
                        <a:pt x="8288" y="7152"/>
                        <a:pt x="8075" y="7152"/>
                      </a:cubicBezTo>
                      <a:close/>
                      <a:moveTo>
                        <a:pt x="4203" y="6925"/>
                      </a:moveTo>
                      <a:cubicBezTo>
                        <a:pt x="3813" y="6925"/>
                        <a:pt x="3406" y="7271"/>
                        <a:pt x="3530" y="7683"/>
                      </a:cubicBezTo>
                      <a:cubicBezTo>
                        <a:pt x="3555" y="7760"/>
                        <a:pt x="3607" y="7837"/>
                        <a:pt x="3658" y="7889"/>
                      </a:cubicBezTo>
                      <a:cubicBezTo>
                        <a:pt x="3803" y="8052"/>
                        <a:pt x="4013" y="8138"/>
                        <a:pt x="4223" y="8138"/>
                      </a:cubicBezTo>
                      <a:cubicBezTo>
                        <a:pt x="4309" y="8138"/>
                        <a:pt x="4396" y="8124"/>
                        <a:pt x="4478" y="8094"/>
                      </a:cubicBezTo>
                      <a:cubicBezTo>
                        <a:pt x="4940" y="7863"/>
                        <a:pt x="4940" y="7196"/>
                        <a:pt x="4478" y="6991"/>
                      </a:cubicBezTo>
                      <a:cubicBezTo>
                        <a:pt x="4393" y="6946"/>
                        <a:pt x="4299" y="6925"/>
                        <a:pt x="4203" y="69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p:nvPr/>
            </p:nvSpPr>
            <p:spPr>
              <a:xfrm rot="1413719">
                <a:off x="-379186" y="861403"/>
                <a:ext cx="1464476" cy="1377667"/>
              </a:xfrm>
              <a:custGeom>
                <a:avLst/>
                <a:gdLst/>
                <a:ahLst/>
                <a:cxnLst/>
                <a:rect l="l" t="t" r="r" b="b"/>
                <a:pathLst>
                  <a:path w="49727" h="46783" extrusionOk="0">
                    <a:moveTo>
                      <a:pt x="49209" y="0"/>
                    </a:moveTo>
                    <a:cubicBezTo>
                      <a:pt x="49160" y="0"/>
                      <a:pt x="49108" y="11"/>
                      <a:pt x="49055" y="36"/>
                    </a:cubicBezTo>
                    <a:cubicBezTo>
                      <a:pt x="34592" y="8729"/>
                      <a:pt x="14361" y="23807"/>
                      <a:pt x="180" y="46218"/>
                    </a:cubicBezTo>
                    <a:cubicBezTo>
                      <a:pt x="1" y="46449"/>
                      <a:pt x="206" y="46782"/>
                      <a:pt x="488" y="46782"/>
                    </a:cubicBezTo>
                    <a:cubicBezTo>
                      <a:pt x="616" y="46782"/>
                      <a:pt x="744" y="46705"/>
                      <a:pt x="796" y="46603"/>
                    </a:cubicBezTo>
                    <a:cubicBezTo>
                      <a:pt x="14899" y="24320"/>
                      <a:pt x="35028" y="9319"/>
                      <a:pt x="49439" y="677"/>
                    </a:cubicBezTo>
                    <a:cubicBezTo>
                      <a:pt x="49727" y="434"/>
                      <a:pt x="49519" y="0"/>
                      <a:pt x="49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 name="Google Shape;27;p2"/>
          <p:cNvGrpSpPr/>
          <p:nvPr/>
        </p:nvGrpSpPr>
        <p:grpSpPr>
          <a:xfrm rot="-9899952" flipH="1">
            <a:off x="2571487" y="-1518746"/>
            <a:ext cx="3447216" cy="2782028"/>
            <a:chOff x="-729163" y="3851975"/>
            <a:chExt cx="2464103" cy="1988620"/>
          </a:xfrm>
        </p:grpSpPr>
        <p:sp>
          <p:nvSpPr>
            <p:cNvPr id="28" name="Google Shape;28;p2"/>
            <p:cNvSpPr/>
            <p:nvPr/>
          </p:nvSpPr>
          <p:spPr>
            <a:xfrm rot="363082">
              <a:off x="-642946" y="3967874"/>
              <a:ext cx="2291669" cy="1756822"/>
            </a:xfrm>
            <a:custGeom>
              <a:avLst/>
              <a:gdLst/>
              <a:ahLst/>
              <a:cxnLst/>
              <a:rect l="l" t="t" r="r" b="b"/>
              <a:pathLst>
                <a:path w="73153" h="56080" extrusionOk="0">
                  <a:moveTo>
                    <a:pt x="12829" y="0"/>
                  </a:moveTo>
                  <a:cubicBezTo>
                    <a:pt x="12663" y="0"/>
                    <a:pt x="12517" y="100"/>
                    <a:pt x="12443" y="272"/>
                  </a:cubicBezTo>
                  <a:lnTo>
                    <a:pt x="101" y="32729"/>
                  </a:lnTo>
                  <a:cubicBezTo>
                    <a:pt x="1" y="32929"/>
                    <a:pt x="134" y="33196"/>
                    <a:pt x="334" y="33262"/>
                  </a:cubicBezTo>
                  <a:lnTo>
                    <a:pt x="60143" y="56045"/>
                  </a:lnTo>
                  <a:cubicBezTo>
                    <a:pt x="60198" y="56069"/>
                    <a:pt x="60253" y="56079"/>
                    <a:pt x="60306" y="56079"/>
                  </a:cubicBezTo>
                  <a:cubicBezTo>
                    <a:pt x="60479" y="56079"/>
                    <a:pt x="60634" y="55965"/>
                    <a:pt x="60711" y="55812"/>
                  </a:cubicBezTo>
                  <a:lnTo>
                    <a:pt x="73053" y="23355"/>
                  </a:lnTo>
                  <a:cubicBezTo>
                    <a:pt x="73153" y="23155"/>
                    <a:pt x="73053" y="22888"/>
                    <a:pt x="72819" y="22822"/>
                  </a:cubicBezTo>
                  <a:lnTo>
                    <a:pt x="13010" y="39"/>
                  </a:lnTo>
                  <a:cubicBezTo>
                    <a:pt x="12949" y="13"/>
                    <a:pt x="12888" y="0"/>
                    <a:pt x="128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363082">
              <a:off x="792956" y="4622556"/>
              <a:ext cx="778540" cy="1132818"/>
            </a:xfrm>
            <a:custGeom>
              <a:avLst/>
              <a:gdLst/>
              <a:ahLst/>
              <a:cxnLst/>
              <a:rect l="l" t="t" r="r" b="b"/>
              <a:pathLst>
                <a:path w="24852" h="36161" extrusionOk="0">
                  <a:moveTo>
                    <a:pt x="11909" y="1"/>
                  </a:moveTo>
                  <a:lnTo>
                    <a:pt x="0" y="31223"/>
                  </a:lnTo>
                  <a:lnTo>
                    <a:pt x="12943" y="36160"/>
                  </a:lnTo>
                  <a:lnTo>
                    <a:pt x="24851" y="4904"/>
                  </a:lnTo>
                  <a:lnTo>
                    <a:pt x="119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363082">
              <a:off x="289098" y="4363311"/>
              <a:ext cx="1166244" cy="1323976"/>
            </a:xfrm>
            <a:custGeom>
              <a:avLst/>
              <a:gdLst/>
              <a:ahLst/>
              <a:cxnLst/>
              <a:rect l="l" t="t" r="r" b="b"/>
              <a:pathLst>
                <a:path w="37228" h="42263" extrusionOk="0">
                  <a:moveTo>
                    <a:pt x="13388" y="0"/>
                  </a:moveTo>
                  <a:cubicBezTo>
                    <a:pt x="12947" y="0"/>
                    <a:pt x="12544" y="279"/>
                    <a:pt x="12376" y="699"/>
                  </a:cubicBezTo>
                  <a:lnTo>
                    <a:pt x="6272" y="16711"/>
                  </a:lnTo>
                  <a:lnTo>
                    <a:pt x="201" y="32722"/>
                  </a:lnTo>
                  <a:cubicBezTo>
                    <a:pt x="1" y="33189"/>
                    <a:pt x="201" y="33756"/>
                    <a:pt x="668" y="34023"/>
                  </a:cubicBezTo>
                  <a:cubicBezTo>
                    <a:pt x="4271" y="35924"/>
                    <a:pt x="7973" y="37659"/>
                    <a:pt x="11743" y="39160"/>
                  </a:cubicBezTo>
                  <a:cubicBezTo>
                    <a:pt x="17146" y="41262"/>
                    <a:pt x="24952" y="42262"/>
                    <a:pt x="24952" y="42262"/>
                  </a:cubicBezTo>
                  <a:lnTo>
                    <a:pt x="31090" y="26151"/>
                  </a:lnTo>
                  <a:lnTo>
                    <a:pt x="37227" y="10039"/>
                  </a:lnTo>
                  <a:cubicBezTo>
                    <a:pt x="37227" y="10039"/>
                    <a:pt x="30756" y="5636"/>
                    <a:pt x="25319" y="3568"/>
                  </a:cubicBezTo>
                  <a:cubicBezTo>
                    <a:pt x="21483" y="2167"/>
                    <a:pt x="17580" y="999"/>
                    <a:pt x="13644" y="32"/>
                  </a:cubicBezTo>
                  <a:cubicBezTo>
                    <a:pt x="13558" y="11"/>
                    <a:pt x="13472" y="0"/>
                    <a:pt x="13388"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363082">
              <a:off x="1066041" y="4735131"/>
              <a:ext cx="399201" cy="988588"/>
            </a:xfrm>
            <a:custGeom>
              <a:avLst/>
              <a:gdLst/>
              <a:ahLst/>
              <a:cxnLst/>
              <a:rect l="l" t="t" r="r" b="b"/>
              <a:pathLst>
                <a:path w="12743" h="31557" extrusionOk="0">
                  <a:moveTo>
                    <a:pt x="11909" y="1"/>
                  </a:moveTo>
                  <a:lnTo>
                    <a:pt x="0" y="31257"/>
                  </a:lnTo>
                  <a:lnTo>
                    <a:pt x="834" y="31557"/>
                  </a:lnTo>
                  <a:lnTo>
                    <a:pt x="12743" y="334"/>
                  </a:lnTo>
                  <a:lnTo>
                    <a:pt x="119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363082">
              <a:off x="1086646" y="4743259"/>
              <a:ext cx="390836" cy="979190"/>
            </a:xfrm>
            <a:custGeom>
              <a:avLst/>
              <a:gdLst/>
              <a:ahLst/>
              <a:cxnLst/>
              <a:rect l="l" t="t" r="r" b="b"/>
              <a:pathLst>
                <a:path w="12476" h="31257" extrusionOk="0">
                  <a:moveTo>
                    <a:pt x="12042" y="1"/>
                  </a:moveTo>
                  <a:lnTo>
                    <a:pt x="0" y="31090"/>
                  </a:lnTo>
                  <a:lnTo>
                    <a:pt x="434" y="31256"/>
                  </a:lnTo>
                  <a:lnTo>
                    <a:pt x="12476" y="167"/>
                  </a:lnTo>
                  <a:lnTo>
                    <a:pt x="120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363082">
              <a:off x="-564252" y="3933299"/>
              <a:ext cx="778540" cy="1133852"/>
            </a:xfrm>
            <a:custGeom>
              <a:avLst/>
              <a:gdLst/>
              <a:ahLst/>
              <a:cxnLst/>
              <a:rect l="l" t="t" r="r" b="b"/>
              <a:pathLst>
                <a:path w="24852" h="36194" extrusionOk="0">
                  <a:moveTo>
                    <a:pt x="11909" y="1"/>
                  </a:moveTo>
                  <a:lnTo>
                    <a:pt x="0" y="31256"/>
                  </a:lnTo>
                  <a:lnTo>
                    <a:pt x="12943" y="36193"/>
                  </a:lnTo>
                  <a:lnTo>
                    <a:pt x="24851" y="4937"/>
                  </a:lnTo>
                  <a:lnTo>
                    <a:pt x="119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363082">
              <a:off x="-449612" y="4006479"/>
              <a:ext cx="1166244" cy="1323004"/>
            </a:xfrm>
            <a:custGeom>
              <a:avLst/>
              <a:gdLst/>
              <a:ahLst/>
              <a:cxnLst/>
              <a:rect l="l" t="t" r="r" b="b"/>
              <a:pathLst>
                <a:path w="37228" h="42232" extrusionOk="0">
                  <a:moveTo>
                    <a:pt x="12243" y="0"/>
                  </a:moveTo>
                  <a:lnTo>
                    <a:pt x="6105" y="16112"/>
                  </a:lnTo>
                  <a:lnTo>
                    <a:pt x="1" y="32190"/>
                  </a:lnTo>
                  <a:cubicBezTo>
                    <a:pt x="1" y="32190"/>
                    <a:pt x="6506" y="36593"/>
                    <a:pt x="11909" y="38694"/>
                  </a:cubicBezTo>
                  <a:cubicBezTo>
                    <a:pt x="15745" y="40062"/>
                    <a:pt x="19648" y="41230"/>
                    <a:pt x="23584" y="42197"/>
                  </a:cubicBezTo>
                  <a:cubicBezTo>
                    <a:pt x="23677" y="42220"/>
                    <a:pt x="23769" y="42231"/>
                    <a:pt x="23859" y="42231"/>
                  </a:cubicBezTo>
                  <a:cubicBezTo>
                    <a:pt x="24293" y="42231"/>
                    <a:pt x="24686" y="41977"/>
                    <a:pt x="24852" y="41563"/>
                  </a:cubicBezTo>
                  <a:lnTo>
                    <a:pt x="30923" y="25552"/>
                  </a:lnTo>
                  <a:lnTo>
                    <a:pt x="37027" y="9540"/>
                  </a:lnTo>
                  <a:cubicBezTo>
                    <a:pt x="37227" y="9040"/>
                    <a:pt x="37027" y="8473"/>
                    <a:pt x="36560" y="8239"/>
                  </a:cubicBezTo>
                  <a:cubicBezTo>
                    <a:pt x="32958" y="6305"/>
                    <a:pt x="29255" y="4603"/>
                    <a:pt x="25486" y="3069"/>
                  </a:cubicBezTo>
                  <a:cubicBezTo>
                    <a:pt x="20049" y="1001"/>
                    <a:pt x="12243" y="0"/>
                    <a:pt x="1224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363082">
              <a:off x="-458078" y="3966041"/>
              <a:ext cx="400266" cy="988588"/>
            </a:xfrm>
            <a:custGeom>
              <a:avLst/>
              <a:gdLst/>
              <a:ahLst/>
              <a:cxnLst/>
              <a:rect l="l" t="t" r="r" b="b"/>
              <a:pathLst>
                <a:path w="12777" h="31557" extrusionOk="0">
                  <a:moveTo>
                    <a:pt x="11909" y="0"/>
                  </a:moveTo>
                  <a:lnTo>
                    <a:pt x="1" y="31223"/>
                  </a:lnTo>
                  <a:lnTo>
                    <a:pt x="868" y="31556"/>
                  </a:lnTo>
                  <a:lnTo>
                    <a:pt x="12777" y="300"/>
                  </a:lnTo>
                  <a:lnTo>
                    <a:pt x="119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363082">
              <a:off x="-486520" y="3948733"/>
              <a:ext cx="386701" cy="983356"/>
            </a:xfrm>
            <a:custGeom>
              <a:avLst/>
              <a:gdLst/>
              <a:ahLst/>
              <a:cxnLst/>
              <a:rect l="l" t="t" r="r" b="b"/>
              <a:pathLst>
                <a:path w="12344" h="31390" extrusionOk="0">
                  <a:moveTo>
                    <a:pt x="11909" y="0"/>
                  </a:moveTo>
                  <a:lnTo>
                    <a:pt x="1" y="31223"/>
                  </a:lnTo>
                  <a:lnTo>
                    <a:pt x="435" y="31389"/>
                  </a:lnTo>
                  <a:lnTo>
                    <a:pt x="12343" y="167"/>
                  </a:lnTo>
                  <a:lnTo>
                    <a:pt x="119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363082">
              <a:off x="-536791" y="3924334"/>
              <a:ext cx="403367" cy="990687"/>
            </a:xfrm>
            <a:custGeom>
              <a:avLst/>
              <a:gdLst/>
              <a:ahLst/>
              <a:cxnLst/>
              <a:rect l="l" t="t" r="r" b="b"/>
              <a:pathLst>
                <a:path w="12876" h="31624" extrusionOk="0">
                  <a:moveTo>
                    <a:pt x="11909" y="0"/>
                  </a:moveTo>
                  <a:lnTo>
                    <a:pt x="0" y="31223"/>
                  </a:lnTo>
                  <a:lnTo>
                    <a:pt x="967" y="31623"/>
                  </a:lnTo>
                  <a:lnTo>
                    <a:pt x="12876" y="367"/>
                  </a:lnTo>
                  <a:lnTo>
                    <a:pt x="119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363082">
              <a:off x="633267" y="4549023"/>
              <a:ext cx="365775" cy="364741"/>
            </a:xfrm>
            <a:custGeom>
              <a:avLst/>
              <a:gdLst/>
              <a:ahLst/>
              <a:cxnLst/>
              <a:rect l="l" t="t" r="r" b="b"/>
              <a:pathLst>
                <a:path w="11676" h="11643" fill="none" extrusionOk="0">
                  <a:moveTo>
                    <a:pt x="3237" y="1"/>
                  </a:moveTo>
                  <a:lnTo>
                    <a:pt x="11676" y="3203"/>
                  </a:lnTo>
                  <a:lnTo>
                    <a:pt x="8440" y="11643"/>
                  </a:lnTo>
                  <a:lnTo>
                    <a:pt x="1" y="8407"/>
                  </a:lnTo>
                  <a:close/>
                </a:path>
              </a:pathLst>
            </a:custGeom>
            <a:noFill/>
            <a:ln w="190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363082">
              <a:off x="-56388" y="4232909"/>
              <a:ext cx="499541" cy="423260"/>
            </a:xfrm>
            <a:custGeom>
              <a:avLst/>
              <a:gdLst/>
              <a:ahLst/>
              <a:cxnLst/>
              <a:rect l="l" t="t" r="r" b="b"/>
              <a:pathLst>
                <a:path w="15946" h="13511" fill="none" extrusionOk="0">
                  <a:moveTo>
                    <a:pt x="3303" y="1"/>
                  </a:moveTo>
                  <a:lnTo>
                    <a:pt x="15945" y="4804"/>
                  </a:lnTo>
                  <a:moveTo>
                    <a:pt x="2769" y="1435"/>
                  </a:moveTo>
                  <a:lnTo>
                    <a:pt x="15378" y="6272"/>
                  </a:lnTo>
                  <a:moveTo>
                    <a:pt x="2202" y="2903"/>
                  </a:moveTo>
                  <a:lnTo>
                    <a:pt x="14845" y="7740"/>
                  </a:lnTo>
                  <a:moveTo>
                    <a:pt x="14277" y="9174"/>
                  </a:moveTo>
                  <a:lnTo>
                    <a:pt x="1635" y="4337"/>
                  </a:lnTo>
                  <a:moveTo>
                    <a:pt x="1101" y="5805"/>
                  </a:moveTo>
                  <a:lnTo>
                    <a:pt x="13710" y="10608"/>
                  </a:lnTo>
                  <a:moveTo>
                    <a:pt x="534" y="7239"/>
                  </a:moveTo>
                  <a:lnTo>
                    <a:pt x="13177" y="12076"/>
                  </a:lnTo>
                  <a:moveTo>
                    <a:pt x="1" y="8707"/>
                  </a:moveTo>
                  <a:lnTo>
                    <a:pt x="12643" y="13511"/>
                  </a:lnTo>
                </a:path>
              </a:pathLst>
            </a:custGeom>
            <a:noFill/>
            <a:ln w="190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363082">
              <a:off x="940056" y="4735937"/>
              <a:ext cx="406531" cy="311454"/>
            </a:xfrm>
            <a:custGeom>
              <a:avLst/>
              <a:gdLst/>
              <a:ahLst/>
              <a:cxnLst/>
              <a:rect l="l" t="t" r="r" b="b"/>
              <a:pathLst>
                <a:path w="12977" h="9942" fill="none" extrusionOk="0">
                  <a:moveTo>
                    <a:pt x="12977" y="3903"/>
                  </a:moveTo>
                  <a:lnTo>
                    <a:pt x="2670" y="1"/>
                  </a:lnTo>
                  <a:moveTo>
                    <a:pt x="2002" y="1769"/>
                  </a:moveTo>
                  <a:lnTo>
                    <a:pt x="12276" y="5671"/>
                  </a:lnTo>
                  <a:moveTo>
                    <a:pt x="1335" y="3503"/>
                  </a:moveTo>
                  <a:lnTo>
                    <a:pt x="11609" y="7439"/>
                  </a:lnTo>
                  <a:moveTo>
                    <a:pt x="668" y="5271"/>
                  </a:moveTo>
                  <a:lnTo>
                    <a:pt x="10942" y="9174"/>
                  </a:lnTo>
                  <a:moveTo>
                    <a:pt x="7706" y="9941"/>
                  </a:moveTo>
                  <a:lnTo>
                    <a:pt x="1" y="7006"/>
                  </a:lnTo>
                </a:path>
              </a:pathLst>
            </a:custGeom>
            <a:noFill/>
            <a:ln w="190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363082">
              <a:off x="407066" y="4979342"/>
              <a:ext cx="760778" cy="501609"/>
            </a:xfrm>
            <a:custGeom>
              <a:avLst/>
              <a:gdLst/>
              <a:ahLst/>
              <a:cxnLst/>
              <a:rect l="l" t="t" r="r" b="b"/>
              <a:pathLst>
                <a:path w="24285" h="16012" fill="none" extrusionOk="0">
                  <a:moveTo>
                    <a:pt x="24285" y="6772"/>
                  </a:moveTo>
                  <a:lnTo>
                    <a:pt x="6472" y="0"/>
                  </a:lnTo>
                  <a:moveTo>
                    <a:pt x="3136" y="1067"/>
                  </a:moveTo>
                  <a:lnTo>
                    <a:pt x="23517" y="8806"/>
                  </a:lnTo>
                  <a:moveTo>
                    <a:pt x="2336" y="3069"/>
                  </a:moveTo>
                  <a:lnTo>
                    <a:pt x="22717" y="10841"/>
                  </a:lnTo>
                  <a:moveTo>
                    <a:pt x="1568" y="5137"/>
                  </a:moveTo>
                  <a:lnTo>
                    <a:pt x="21950" y="12909"/>
                  </a:lnTo>
                  <a:moveTo>
                    <a:pt x="801" y="7172"/>
                  </a:moveTo>
                  <a:lnTo>
                    <a:pt x="21182" y="14944"/>
                  </a:lnTo>
                  <a:moveTo>
                    <a:pt x="1" y="9240"/>
                  </a:moveTo>
                  <a:lnTo>
                    <a:pt x="17847" y="16011"/>
                  </a:lnTo>
                </a:path>
              </a:pathLst>
            </a:custGeom>
            <a:noFill/>
            <a:ln w="190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rot="10800000" flipH="1">
            <a:off x="3470443" y="4472761"/>
            <a:ext cx="3447280" cy="2782079"/>
            <a:chOff x="-729163" y="3851975"/>
            <a:chExt cx="2464103" cy="1988620"/>
          </a:xfrm>
        </p:grpSpPr>
        <p:sp>
          <p:nvSpPr>
            <p:cNvPr id="43" name="Google Shape;43;p2"/>
            <p:cNvSpPr/>
            <p:nvPr/>
          </p:nvSpPr>
          <p:spPr>
            <a:xfrm rot="363082">
              <a:off x="-642946" y="3967874"/>
              <a:ext cx="2291669" cy="1756822"/>
            </a:xfrm>
            <a:custGeom>
              <a:avLst/>
              <a:gdLst/>
              <a:ahLst/>
              <a:cxnLst/>
              <a:rect l="l" t="t" r="r" b="b"/>
              <a:pathLst>
                <a:path w="73153" h="56080" extrusionOk="0">
                  <a:moveTo>
                    <a:pt x="12829" y="0"/>
                  </a:moveTo>
                  <a:cubicBezTo>
                    <a:pt x="12663" y="0"/>
                    <a:pt x="12517" y="100"/>
                    <a:pt x="12443" y="272"/>
                  </a:cubicBezTo>
                  <a:lnTo>
                    <a:pt x="101" y="32729"/>
                  </a:lnTo>
                  <a:cubicBezTo>
                    <a:pt x="1" y="32929"/>
                    <a:pt x="134" y="33196"/>
                    <a:pt x="334" y="33262"/>
                  </a:cubicBezTo>
                  <a:lnTo>
                    <a:pt x="60143" y="56045"/>
                  </a:lnTo>
                  <a:cubicBezTo>
                    <a:pt x="60198" y="56069"/>
                    <a:pt x="60253" y="56079"/>
                    <a:pt x="60306" y="56079"/>
                  </a:cubicBezTo>
                  <a:cubicBezTo>
                    <a:pt x="60479" y="56079"/>
                    <a:pt x="60634" y="55965"/>
                    <a:pt x="60711" y="55812"/>
                  </a:cubicBezTo>
                  <a:lnTo>
                    <a:pt x="73053" y="23355"/>
                  </a:lnTo>
                  <a:cubicBezTo>
                    <a:pt x="73153" y="23155"/>
                    <a:pt x="73053" y="22888"/>
                    <a:pt x="72819" y="22822"/>
                  </a:cubicBezTo>
                  <a:lnTo>
                    <a:pt x="13010" y="39"/>
                  </a:lnTo>
                  <a:cubicBezTo>
                    <a:pt x="12949" y="13"/>
                    <a:pt x="12888" y="0"/>
                    <a:pt x="128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363082">
              <a:off x="792956" y="4622556"/>
              <a:ext cx="778540" cy="1132818"/>
            </a:xfrm>
            <a:custGeom>
              <a:avLst/>
              <a:gdLst/>
              <a:ahLst/>
              <a:cxnLst/>
              <a:rect l="l" t="t" r="r" b="b"/>
              <a:pathLst>
                <a:path w="24852" h="36161" extrusionOk="0">
                  <a:moveTo>
                    <a:pt x="11909" y="1"/>
                  </a:moveTo>
                  <a:lnTo>
                    <a:pt x="0" y="31223"/>
                  </a:lnTo>
                  <a:lnTo>
                    <a:pt x="12943" y="36160"/>
                  </a:lnTo>
                  <a:lnTo>
                    <a:pt x="24851" y="4904"/>
                  </a:lnTo>
                  <a:lnTo>
                    <a:pt x="119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363082">
              <a:off x="289098" y="4363311"/>
              <a:ext cx="1166244" cy="1323976"/>
            </a:xfrm>
            <a:custGeom>
              <a:avLst/>
              <a:gdLst/>
              <a:ahLst/>
              <a:cxnLst/>
              <a:rect l="l" t="t" r="r" b="b"/>
              <a:pathLst>
                <a:path w="37228" h="42263" extrusionOk="0">
                  <a:moveTo>
                    <a:pt x="13388" y="0"/>
                  </a:moveTo>
                  <a:cubicBezTo>
                    <a:pt x="12947" y="0"/>
                    <a:pt x="12544" y="279"/>
                    <a:pt x="12376" y="699"/>
                  </a:cubicBezTo>
                  <a:lnTo>
                    <a:pt x="6272" y="16711"/>
                  </a:lnTo>
                  <a:lnTo>
                    <a:pt x="201" y="32722"/>
                  </a:lnTo>
                  <a:cubicBezTo>
                    <a:pt x="1" y="33189"/>
                    <a:pt x="201" y="33756"/>
                    <a:pt x="668" y="34023"/>
                  </a:cubicBezTo>
                  <a:cubicBezTo>
                    <a:pt x="4271" y="35924"/>
                    <a:pt x="7973" y="37659"/>
                    <a:pt x="11743" y="39160"/>
                  </a:cubicBezTo>
                  <a:cubicBezTo>
                    <a:pt x="17146" y="41262"/>
                    <a:pt x="24952" y="42262"/>
                    <a:pt x="24952" y="42262"/>
                  </a:cubicBezTo>
                  <a:lnTo>
                    <a:pt x="31090" y="26151"/>
                  </a:lnTo>
                  <a:lnTo>
                    <a:pt x="37227" y="10039"/>
                  </a:lnTo>
                  <a:cubicBezTo>
                    <a:pt x="37227" y="10039"/>
                    <a:pt x="30756" y="5636"/>
                    <a:pt x="25319" y="3568"/>
                  </a:cubicBezTo>
                  <a:cubicBezTo>
                    <a:pt x="21483" y="2167"/>
                    <a:pt x="17580" y="999"/>
                    <a:pt x="13644" y="32"/>
                  </a:cubicBezTo>
                  <a:cubicBezTo>
                    <a:pt x="13558" y="11"/>
                    <a:pt x="13472" y="0"/>
                    <a:pt x="13388"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363082">
              <a:off x="1066041" y="4735131"/>
              <a:ext cx="399201" cy="988588"/>
            </a:xfrm>
            <a:custGeom>
              <a:avLst/>
              <a:gdLst/>
              <a:ahLst/>
              <a:cxnLst/>
              <a:rect l="l" t="t" r="r" b="b"/>
              <a:pathLst>
                <a:path w="12743" h="31557" extrusionOk="0">
                  <a:moveTo>
                    <a:pt x="11909" y="1"/>
                  </a:moveTo>
                  <a:lnTo>
                    <a:pt x="0" y="31257"/>
                  </a:lnTo>
                  <a:lnTo>
                    <a:pt x="834" y="31557"/>
                  </a:lnTo>
                  <a:lnTo>
                    <a:pt x="12743" y="334"/>
                  </a:lnTo>
                  <a:lnTo>
                    <a:pt x="119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363082">
              <a:off x="1086646" y="4743259"/>
              <a:ext cx="390836" cy="979190"/>
            </a:xfrm>
            <a:custGeom>
              <a:avLst/>
              <a:gdLst/>
              <a:ahLst/>
              <a:cxnLst/>
              <a:rect l="l" t="t" r="r" b="b"/>
              <a:pathLst>
                <a:path w="12476" h="31257" extrusionOk="0">
                  <a:moveTo>
                    <a:pt x="12042" y="1"/>
                  </a:moveTo>
                  <a:lnTo>
                    <a:pt x="0" y="31090"/>
                  </a:lnTo>
                  <a:lnTo>
                    <a:pt x="434" y="31256"/>
                  </a:lnTo>
                  <a:lnTo>
                    <a:pt x="12476" y="167"/>
                  </a:lnTo>
                  <a:lnTo>
                    <a:pt x="120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363082">
              <a:off x="-564252" y="3933299"/>
              <a:ext cx="778540" cy="1133852"/>
            </a:xfrm>
            <a:custGeom>
              <a:avLst/>
              <a:gdLst/>
              <a:ahLst/>
              <a:cxnLst/>
              <a:rect l="l" t="t" r="r" b="b"/>
              <a:pathLst>
                <a:path w="24852" h="36194" extrusionOk="0">
                  <a:moveTo>
                    <a:pt x="11909" y="1"/>
                  </a:moveTo>
                  <a:lnTo>
                    <a:pt x="0" y="31256"/>
                  </a:lnTo>
                  <a:lnTo>
                    <a:pt x="12943" y="36193"/>
                  </a:lnTo>
                  <a:lnTo>
                    <a:pt x="24851" y="4937"/>
                  </a:lnTo>
                  <a:lnTo>
                    <a:pt x="119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363082">
              <a:off x="-449612" y="4006479"/>
              <a:ext cx="1166244" cy="1323004"/>
            </a:xfrm>
            <a:custGeom>
              <a:avLst/>
              <a:gdLst/>
              <a:ahLst/>
              <a:cxnLst/>
              <a:rect l="l" t="t" r="r" b="b"/>
              <a:pathLst>
                <a:path w="37228" h="42232" extrusionOk="0">
                  <a:moveTo>
                    <a:pt x="12243" y="0"/>
                  </a:moveTo>
                  <a:lnTo>
                    <a:pt x="6105" y="16112"/>
                  </a:lnTo>
                  <a:lnTo>
                    <a:pt x="1" y="32190"/>
                  </a:lnTo>
                  <a:cubicBezTo>
                    <a:pt x="1" y="32190"/>
                    <a:pt x="6506" y="36593"/>
                    <a:pt x="11909" y="38694"/>
                  </a:cubicBezTo>
                  <a:cubicBezTo>
                    <a:pt x="15745" y="40062"/>
                    <a:pt x="19648" y="41230"/>
                    <a:pt x="23584" y="42197"/>
                  </a:cubicBezTo>
                  <a:cubicBezTo>
                    <a:pt x="23677" y="42220"/>
                    <a:pt x="23769" y="42231"/>
                    <a:pt x="23859" y="42231"/>
                  </a:cubicBezTo>
                  <a:cubicBezTo>
                    <a:pt x="24293" y="42231"/>
                    <a:pt x="24686" y="41977"/>
                    <a:pt x="24852" y="41563"/>
                  </a:cubicBezTo>
                  <a:lnTo>
                    <a:pt x="30923" y="25552"/>
                  </a:lnTo>
                  <a:lnTo>
                    <a:pt x="37027" y="9540"/>
                  </a:lnTo>
                  <a:cubicBezTo>
                    <a:pt x="37227" y="9040"/>
                    <a:pt x="37027" y="8473"/>
                    <a:pt x="36560" y="8239"/>
                  </a:cubicBezTo>
                  <a:cubicBezTo>
                    <a:pt x="32958" y="6305"/>
                    <a:pt x="29255" y="4603"/>
                    <a:pt x="25486" y="3069"/>
                  </a:cubicBezTo>
                  <a:cubicBezTo>
                    <a:pt x="20049" y="1001"/>
                    <a:pt x="12243" y="0"/>
                    <a:pt x="1224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363082">
              <a:off x="-458078" y="3966041"/>
              <a:ext cx="400266" cy="988588"/>
            </a:xfrm>
            <a:custGeom>
              <a:avLst/>
              <a:gdLst/>
              <a:ahLst/>
              <a:cxnLst/>
              <a:rect l="l" t="t" r="r" b="b"/>
              <a:pathLst>
                <a:path w="12777" h="31557" extrusionOk="0">
                  <a:moveTo>
                    <a:pt x="11909" y="0"/>
                  </a:moveTo>
                  <a:lnTo>
                    <a:pt x="1" y="31223"/>
                  </a:lnTo>
                  <a:lnTo>
                    <a:pt x="868" y="31556"/>
                  </a:lnTo>
                  <a:lnTo>
                    <a:pt x="12777" y="300"/>
                  </a:lnTo>
                  <a:lnTo>
                    <a:pt x="119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363082">
              <a:off x="-486520" y="3948733"/>
              <a:ext cx="386701" cy="983356"/>
            </a:xfrm>
            <a:custGeom>
              <a:avLst/>
              <a:gdLst/>
              <a:ahLst/>
              <a:cxnLst/>
              <a:rect l="l" t="t" r="r" b="b"/>
              <a:pathLst>
                <a:path w="12344" h="31390" extrusionOk="0">
                  <a:moveTo>
                    <a:pt x="11909" y="0"/>
                  </a:moveTo>
                  <a:lnTo>
                    <a:pt x="1" y="31223"/>
                  </a:lnTo>
                  <a:lnTo>
                    <a:pt x="435" y="31389"/>
                  </a:lnTo>
                  <a:lnTo>
                    <a:pt x="12343" y="167"/>
                  </a:lnTo>
                  <a:lnTo>
                    <a:pt x="119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363082">
              <a:off x="-536791" y="3924334"/>
              <a:ext cx="403367" cy="990687"/>
            </a:xfrm>
            <a:custGeom>
              <a:avLst/>
              <a:gdLst/>
              <a:ahLst/>
              <a:cxnLst/>
              <a:rect l="l" t="t" r="r" b="b"/>
              <a:pathLst>
                <a:path w="12876" h="31624" extrusionOk="0">
                  <a:moveTo>
                    <a:pt x="11909" y="0"/>
                  </a:moveTo>
                  <a:lnTo>
                    <a:pt x="0" y="31223"/>
                  </a:lnTo>
                  <a:lnTo>
                    <a:pt x="967" y="31623"/>
                  </a:lnTo>
                  <a:lnTo>
                    <a:pt x="12876" y="367"/>
                  </a:lnTo>
                  <a:lnTo>
                    <a:pt x="119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363082">
              <a:off x="633267" y="4549023"/>
              <a:ext cx="365775" cy="364741"/>
            </a:xfrm>
            <a:custGeom>
              <a:avLst/>
              <a:gdLst/>
              <a:ahLst/>
              <a:cxnLst/>
              <a:rect l="l" t="t" r="r" b="b"/>
              <a:pathLst>
                <a:path w="11676" h="11643" fill="none" extrusionOk="0">
                  <a:moveTo>
                    <a:pt x="3237" y="1"/>
                  </a:moveTo>
                  <a:lnTo>
                    <a:pt x="11676" y="3203"/>
                  </a:lnTo>
                  <a:lnTo>
                    <a:pt x="8440" y="11643"/>
                  </a:lnTo>
                  <a:lnTo>
                    <a:pt x="1" y="8407"/>
                  </a:lnTo>
                  <a:close/>
                </a:path>
              </a:pathLst>
            </a:custGeom>
            <a:noFill/>
            <a:ln w="190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363082">
              <a:off x="-56388" y="4232909"/>
              <a:ext cx="499541" cy="423260"/>
            </a:xfrm>
            <a:custGeom>
              <a:avLst/>
              <a:gdLst/>
              <a:ahLst/>
              <a:cxnLst/>
              <a:rect l="l" t="t" r="r" b="b"/>
              <a:pathLst>
                <a:path w="15946" h="13511" fill="none" extrusionOk="0">
                  <a:moveTo>
                    <a:pt x="3303" y="1"/>
                  </a:moveTo>
                  <a:lnTo>
                    <a:pt x="15945" y="4804"/>
                  </a:lnTo>
                  <a:moveTo>
                    <a:pt x="2769" y="1435"/>
                  </a:moveTo>
                  <a:lnTo>
                    <a:pt x="15378" y="6272"/>
                  </a:lnTo>
                  <a:moveTo>
                    <a:pt x="2202" y="2903"/>
                  </a:moveTo>
                  <a:lnTo>
                    <a:pt x="14845" y="7740"/>
                  </a:lnTo>
                  <a:moveTo>
                    <a:pt x="14277" y="9174"/>
                  </a:moveTo>
                  <a:lnTo>
                    <a:pt x="1635" y="4337"/>
                  </a:lnTo>
                  <a:moveTo>
                    <a:pt x="1101" y="5805"/>
                  </a:moveTo>
                  <a:lnTo>
                    <a:pt x="13710" y="10608"/>
                  </a:lnTo>
                  <a:moveTo>
                    <a:pt x="534" y="7239"/>
                  </a:moveTo>
                  <a:lnTo>
                    <a:pt x="13177" y="12076"/>
                  </a:lnTo>
                  <a:moveTo>
                    <a:pt x="1" y="8707"/>
                  </a:moveTo>
                  <a:lnTo>
                    <a:pt x="12643" y="13511"/>
                  </a:lnTo>
                </a:path>
              </a:pathLst>
            </a:custGeom>
            <a:noFill/>
            <a:ln w="190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363082">
              <a:off x="940056" y="4735937"/>
              <a:ext cx="406531" cy="311454"/>
            </a:xfrm>
            <a:custGeom>
              <a:avLst/>
              <a:gdLst/>
              <a:ahLst/>
              <a:cxnLst/>
              <a:rect l="l" t="t" r="r" b="b"/>
              <a:pathLst>
                <a:path w="12977" h="9942" fill="none" extrusionOk="0">
                  <a:moveTo>
                    <a:pt x="12977" y="3903"/>
                  </a:moveTo>
                  <a:lnTo>
                    <a:pt x="2670" y="1"/>
                  </a:lnTo>
                  <a:moveTo>
                    <a:pt x="2002" y="1769"/>
                  </a:moveTo>
                  <a:lnTo>
                    <a:pt x="12276" y="5671"/>
                  </a:lnTo>
                  <a:moveTo>
                    <a:pt x="1335" y="3503"/>
                  </a:moveTo>
                  <a:lnTo>
                    <a:pt x="11609" y="7439"/>
                  </a:lnTo>
                  <a:moveTo>
                    <a:pt x="668" y="5271"/>
                  </a:moveTo>
                  <a:lnTo>
                    <a:pt x="10942" y="9174"/>
                  </a:lnTo>
                  <a:moveTo>
                    <a:pt x="7706" y="9941"/>
                  </a:moveTo>
                  <a:lnTo>
                    <a:pt x="1" y="7006"/>
                  </a:lnTo>
                </a:path>
              </a:pathLst>
            </a:custGeom>
            <a:noFill/>
            <a:ln w="190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363082">
              <a:off x="407066" y="4979342"/>
              <a:ext cx="760778" cy="501609"/>
            </a:xfrm>
            <a:custGeom>
              <a:avLst/>
              <a:gdLst/>
              <a:ahLst/>
              <a:cxnLst/>
              <a:rect l="l" t="t" r="r" b="b"/>
              <a:pathLst>
                <a:path w="24285" h="16012" fill="none" extrusionOk="0">
                  <a:moveTo>
                    <a:pt x="24285" y="6772"/>
                  </a:moveTo>
                  <a:lnTo>
                    <a:pt x="6472" y="0"/>
                  </a:lnTo>
                  <a:moveTo>
                    <a:pt x="3136" y="1067"/>
                  </a:moveTo>
                  <a:lnTo>
                    <a:pt x="23517" y="8806"/>
                  </a:lnTo>
                  <a:moveTo>
                    <a:pt x="2336" y="3069"/>
                  </a:moveTo>
                  <a:lnTo>
                    <a:pt x="22717" y="10841"/>
                  </a:lnTo>
                  <a:moveTo>
                    <a:pt x="1568" y="5137"/>
                  </a:moveTo>
                  <a:lnTo>
                    <a:pt x="21950" y="12909"/>
                  </a:lnTo>
                  <a:moveTo>
                    <a:pt x="801" y="7172"/>
                  </a:moveTo>
                  <a:lnTo>
                    <a:pt x="21182" y="14944"/>
                  </a:lnTo>
                  <a:moveTo>
                    <a:pt x="1" y="9240"/>
                  </a:moveTo>
                  <a:lnTo>
                    <a:pt x="17847" y="16011"/>
                  </a:lnTo>
                </a:path>
              </a:pathLst>
            </a:custGeom>
            <a:noFill/>
            <a:ln w="190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2"/>
          <p:cNvSpPr txBox="1">
            <a:spLocks noGrp="1"/>
          </p:cNvSpPr>
          <p:nvPr>
            <p:ph type="ctrTitle"/>
          </p:nvPr>
        </p:nvSpPr>
        <p:spPr>
          <a:xfrm>
            <a:off x="1288500" y="1854333"/>
            <a:ext cx="6567000" cy="14328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3700" b="1">
                <a:latin typeface="Josefin Sans"/>
                <a:ea typeface="Josefin Sans"/>
                <a:cs typeface="Josefin Sans"/>
                <a:sym typeface="Josefin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8" name="Google Shape;58;p2"/>
          <p:cNvSpPr txBox="1">
            <a:spLocks noGrp="1"/>
          </p:cNvSpPr>
          <p:nvPr>
            <p:ph type="subTitle" idx="1"/>
          </p:nvPr>
        </p:nvSpPr>
        <p:spPr>
          <a:xfrm>
            <a:off x="3759300" y="3287133"/>
            <a:ext cx="1625400" cy="35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9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 name="Google Shape;59;p2"/>
          <p:cNvSpPr txBox="1">
            <a:spLocks noGrp="1"/>
          </p:cNvSpPr>
          <p:nvPr>
            <p:ph type="subTitle" idx="2"/>
          </p:nvPr>
        </p:nvSpPr>
        <p:spPr>
          <a:xfrm>
            <a:off x="6604975" y="567550"/>
            <a:ext cx="1685100" cy="422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2800"/>
              <a:buNone/>
              <a:defRPr sz="2000" b="1">
                <a:latin typeface="Josefin Sans"/>
                <a:ea typeface="Josefin Sans"/>
                <a:cs typeface="Josefin Sans"/>
                <a:sym typeface="Josefin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52705904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2"/>
        <p:cNvGrpSpPr/>
        <p:nvPr/>
      </p:nvGrpSpPr>
      <p:grpSpPr>
        <a:xfrm>
          <a:off x="0" y="0"/>
          <a:ext cx="0" cy="0"/>
          <a:chOff x="0" y="0"/>
          <a:chExt cx="0" cy="0"/>
        </a:xfrm>
      </p:grpSpPr>
      <p:sp>
        <p:nvSpPr>
          <p:cNvPr id="33" name="Google Shape;33;p3"/>
          <p:cNvSpPr txBox="1">
            <a:spLocks noGrp="1"/>
          </p:cNvSpPr>
          <p:nvPr>
            <p:ph type="title"/>
          </p:nvPr>
        </p:nvSpPr>
        <p:spPr>
          <a:xfrm>
            <a:off x="713225" y="2306588"/>
            <a:ext cx="3002400" cy="855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50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34" name="Google Shape;34;p3"/>
          <p:cNvSpPr txBox="1">
            <a:spLocks noGrp="1"/>
          </p:cNvSpPr>
          <p:nvPr>
            <p:ph type="title" idx="2" hasCustomPrompt="1"/>
          </p:nvPr>
        </p:nvSpPr>
        <p:spPr>
          <a:xfrm>
            <a:off x="713225" y="1270038"/>
            <a:ext cx="1405500" cy="1036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5" name="Google Shape;35;p3"/>
          <p:cNvSpPr txBox="1">
            <a:spLocks noGrp="1"/>
          </p:cNvSpPr>
          <p:nvPr>
            <p:ph type="subTitle" idx="1"/>
          </p:nvPr>
        </p:nvSpPr>
        <p:spPr>
          <a:xfrm>
            <a:off x="713225" y="3237763"/>
            <a:ext cx="3002400" cy="635700"/>
          </a:xfrm>
          <a:prstGeom prst="rect">
            <a:avLst/>
          </a:prstGeom>
          <a:solidFill>
            <a:schemeClr val="lt2"/>
          </a:solid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1600"/>
              </a:spcBef>
              <a:spcAft>
                <a:spcPts val="0"/>
              </a:spcAft>
              <a:buClr>
                <a:schemeClr val="lt1"/>
              </a:buClr>
              <a:buSzPts val="1400"/>
              <a:buNone/>
              <a:defRPr>
                <a:solidFill>
                  <a:schemeClr val="lt1"/>
                </a:solidFill>
              </a:defRPr>
            </a:lvl3pPr>
            <a:lvl4pPr lvl="3" algn="ctr" rtl="0">
              <a:lnSpc>
                <a:spcPct val="100000"/>
              </a:lnSpc>
              <a:spcBef>
                <a:spcPts val="1600"/>
              </a:spcBef>
              <a:spcAft>
                <a:spcPts val="0"/>
              </a:spcAft>
              <a:buClr>
                <a:schemeClr val="lt1"/>
              </a:buClr>
              <a:buSzPts val="1400"/>
              <a:buNone/>
              <a:defRPr>
                <a:solidFill>
                  <a:schemeClr val="lt1"/>
                </a:solidFill>
              </a:defRPr>
            </a:lvl4pPr>
            <a:lvl5pPr lvl="4" algn="ctr" rtl="0">
              <a:lnSpc>
                <a:spcPct val="100000"/>
              </a:lnSpc>
              <a:spcBef>
                <a:spcPts val="1600"/>
              </a:spcBef>
              <a:spcAft>
                <a:spcPts val="0"/>
              </a:spcAft>
              <a:buClr>
                <a:schemeClr val="lt1"/>
              </a:buClr>
              <a:buSzPts val="1400"/>
              <a:buNone/>
              <a:defRPr>
                <a:solidFill>
                  <a:schemeClr val="lt1"/>
                </a:solidFill>
              </a:defRPr>
            </a:lvl5pPr>
            <a:lvl6pPr lvl="5" algn="ctr" rtl="0">
              <a:lnSpc>
                <a:spcPct val="100000"/>
              </a:lnSpc>
              <a:spcBef>
                <a:spcPts val="1600"/>
              </a:spcBef>
              <a:spcAft>
                <a:spcPts val="0"/>
              </a:spcAft>
              <a:buClr>
                <a:schemeClr val="lt1"/>
              </a:buClr>
              <a:buSzPts val="1400"/>
              <a:buNone/>
              <a:defRPr>
                <a:solidFill>
                  <a:schemeClr val="lt1"/>
                </a:solidFill>
              </a:defRPr>
            </a:lvl6pPr>
            <a:lvl7pPr lvl="6" algn="ctr" rtl="0">
              <a:lnSpc>
                <a:spcPct val="100000"/>
              </a:lnSpc>
              <a:spcBef>
                <a:spcPts val="1600"/>
              </a:spcBef>
              <a:spcAft>
                <a:spcPts val="0"/>
              </a:spcAft>
              <a:buClr>
                <a:schemeClr val="lt1"/>
              </a:buClr>
              <a:buSzPts val="1400"/>
              <a:buNone/>
              <a:defRPr>
                <a:solidFill>
                  <a:schemeClr val="lt1"/>
                </a:solidFill>
              </a:defRPr>
            </a:lvl7pPr>
            <a:lvl8pPr lvl="7" algn="ctr" rtl="0">
              <a:lnSpc>
                <a:spcPct val="100000"/>
              </a:lnSpc>
              <a:spcBef>
                <a:spcPts val="1600"/>
              </a:spcBef>
              <a:spcAft>
                <a:spcPts val="0"/>
              </a:spcAft>
              <a:buClr>
                <a:schemeClr val="lt1"/>
              </a:buClr>
              <a:buSzPts val="1400"/>
              <a:buNone/>
              <a:defRPr>
                <a:solidFill>
                  <a:schemeClr val="lt1"/>
                </a:solidFill>
              </a:defRPr>
            </a:lvl8pPr>
            <a:lvl9pPr lvl="8" algn="ctr" rtl="0">
              <a:lnSpc>
                <a:spcPct val="100000"/>
              </a:lnSpc>
              <a:spcBef>
                <a:spcPts val="1600"/>
              </a:spcBef>
              <a:spcAft>
                <a:spcPts val="1600"/>
              </a:spcAft>
              <a:buClr>
                <a:schemeClr val="lt1"/>
              </a:buClr>
              <a:buSzPts val="1400"/>
              <a:buNone/>
              <a:defRPr>
                <a:solidFill>
                  <a:schemeClr val="lt1"/>
                </a:solidFill>
              </a:defRPr>
            </a:lvl9pPr>
          </a:lstStyle>
          <a:p>
            <a:endParaRPr/>
          </a:p>
        </p:txBody>
      </p:sp>
      <p:sp>
        <p:nvSpPr>
          <p:cNvPr id="36" name="Google Shape;36;p3"/>
          <p:cNvSpPr/>
          <p:nvPr/>
        </p:nvSpPr>
        <p:spPr>
          <a:xfrm rot="394">
            <a:off x="1057911" y="4775562"/>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rot="394">
            <a:off x="3207198" y="252087"/>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38;p3"/>
          <p:cNvGrpSpPr/>
          <p:nvPr/>
        </p:nvGrpSpPr>
        <p:grpSpPr>
          <a:xfrm rot="10800000" flipH="1">
            <a:off x="6950375" y="0"/>
            <a:ext cx="2210672" cy="5143494"/>
            <a:chOff x="6933325" y="0"/>
            <a:chExt cx="2210672" cy="5143494"/>
          </a:xfrm>
        </p:grpSpPr>
        <p:sp>
          <p:nvSpPr>
            <p:cNvPr id="39" name="Google Shape;39;p3"/>
            <p:cNvSpPr/>
            <p:nvPr/>
          </p:nvSpPr>
          <p:spPr>
            <a:xfrm rot="5400000">
              <a:off x="4366254"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5400000">
              <a:off x="8034501" y="-773195"/>
              <a:ext cx="11638" cy="2207354"/>
            </a:xfrm>
            <a:custGeom>
              <a:avLst/>
              <a:gdLst/>
              <a:ahLst/>
              <a:cxnLst/>
              <a:rect l="l" t="t" r="r" b="b"/>
              <a:pathLst>
                <a:path w="46" h="34341" extrusionOk="0">
                  <a:moveTo>
                    <a:pt x="1" y="0"/>
                  </a:moveTo>
                  <a:lnTo>
                    <a:pt x="1" y="34341"/>
                  </a:lnTo>
                  <a:lnTo>
                    <a:pt x="46" y="34341"/>
                  </a:lnTo>
                  <a:lnTo>
                    <a:pt x="46"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5400000">
              <a:off x="8035387" y="-364964"/>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5400000">
              <a:off x="8034501" y="44784"/>
              <a:ext cx="11638" cy="2207354"/>
            </a:xfrm>
            <a:custGeom>
              <a:avLst/>
              <a:gdLst/>
              <a:ahLst/>
              <a:cxnLst/>
              <a:rect l="l" t="t" r="r" b="b"/>
              <a:pathLst>
                <a:path w="46" h="34341" extrusionOk="0">
                  <a:moveTo>
                    <a:pt x="1" y="0"/>
                  </a:moveTo>
                  <a:lnTo>
                    <a:pt x="1" y="34341"/>
                  </a:lnTo>
                  <a:lnTo>
                    <a:pt x="45" y="34341"/>
                  </a:lnTo>
                  <a:lnTo>
                    <a:pt x="45"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5400000">
              <a:off x="8035260" y="452888"/>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rot="5400000">
              <a:off x="8035387" y="861877"/>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rot="5400000">
              <a:off x="8035260" y="1270867"/>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5400000">
              <a:off x="8035260" y="1679730"/>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rot="5400000">
              <a:off x="8035387" y="2088719"/>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rot="5400000">
              <a:off x="8035260" y="2497708"/>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rot="5400000">
              <a:off x="8035387" y="3315561"/>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rot="5400000">
              <a:off x="8035260" y="3724550"/>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rot="5400000">
              <a:off x="8035260" y="2906571"/>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rot="5400000">
              <a:off x="4739904"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5400000">
              <a:off x="5125328" y="2567188"/>
              <a:ext cx="5143494" cy="9118"/>
            </a:xfrm>
            <a:custGeom>
              <a:avLst/>
              <a:gdLst/>
              <a:ahLst/>
              <a:cxnLst/>
              <a:rect l="l" t="t" r="r" b="b"/>
              <a:pathLst>
                <a:path w="24855" h="39" extrusionOk="0">
                  <a:moveTo>
                    <a:pt x="0" y="1"/>
                  </a:moveTo>
                  <a:lnTo>
                    <a:pt x="0" y="39"/>
                  </a:lnTo>
                  <a:lnTo>
                    <a:pt x="24854" y="39"/>
                  </a:lnTo>
                  <a:lnTo>
                    <a:pt x="24854" y="1"/>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5400000">
              <a:off x="5511453" y="2566369"/>
              <a:ext cx="5143494" cy="10755"/>
            </a:xfrm>
            <a:custGeom>
              <a:avLst/>
              <a:gdLst/>
              <a:ahLst/>
              <a:cxnLst/>
              <a:rect l="l" t="t" r="r" b="b"/>
              <a:pathLst>
                <a:path w="24855" h="46" extrusionOk="0">
                  <a:moveTo>
                    <a:pt x="0" y="1"/>
                  </a:moveTo>
                  <a:lnTo>
                    <a:pt x="0" y="46"/>
                  </a:lnTo>
                  <a:lnTo>
                    <a:pt x="24854" y="46"/>
                  </a:lnTo>
                  <a:lnTo>
                    <a:pt x="24854" y="1"/>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5400000">
              <a:off x="5896760" y="2566369"/>
              <a:ext cx="5143494" cy="10755"/>
            </a:xfrm>
            <a:custGeom>
              <a:avLst/>
              <a:gdLst/>
              <a:ahLst/>
              <a:cxnLst/>
              <a:rect l="l" t="t" r="r" b="b"/>
              <a:pathLst>
                <a:path w="24855" h="46" extrusionOk="0">
                  <a:moveTo>
                    <a:pt x="0" y="0"/>
                  </a:moveTo>
                  <a:lnTo>
                    <a:pt x="0" y="45"/>
                  </a:lnTo>
                  <a:lnTo>
                    <a:pt x="24854" y="45"/>
                  </a:lnTo>
                  <a:lnTo>
                    <a:pt x="24854"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5400000">
              <a:off x="6283002"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57"/>
        <p:cNvGrpSpPr/>
        <p:nvPr/>
      </p:nvGrpSpPr>
      <p:grpSpPr>
        <a:xfrm>
          <a:off x="0" y="0"/>
          <a:ext cx="0" cy="0"/>
          <a:chOff x="0" y="0"/>
          <a:chExt cx="0" cy="0"/>
        </a:xfrm>
      </p:grpSpPr>
      <p:sp>
        <p:nvSpPr>
          <p:cNvPr id="58" name="Google Shape;58;p4"/>
          <p:cNvSpPr/>
          <p:nvPr/>
        </p:nvSpPr>
        <p:spPr>
          <a:xfrm>
            <a:off x="328000" y="347000"/>
            <a:ext cx="8469300" cy="4449300"/>
          </a:xfrm>
          <a:prstGeom prst="rect">
            <a:avLst/>
          </a:pr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txBox="1">
            <a:spLocks noGrp="1"/>
          </p:cNvSpPr>
          <p:nvPr>
            <p:ph type="title"/>
          </p:nvPr>
        </p:nvSpPr>
        <p:spPr>
          <a:xfrm>
            <a:off x="720000" y="452032"/>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0" name="Google Shape;60;p4"/>
          <p:cNvSpPr txBox="1">
            <a:spLocks noGrp="1"/>
          </p:cNvSpPr>
          <p:nvPr>
            <p:ph type="subTitle" idx="1"/>
          </p:nvPr>
        </p:nvSpPr>
        <p:spPr>
          <a:xfrm>
            <a:off x="720000" y="1144775"/>
            <a:ext cx="7704000" cy="37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b="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61" name="Google Shape;61;p4"/>
          <p:cNvSpPr/>
          <p:nvPr/>
        </p:nvSpPr>
        <p:spPr>
          <a:xfrm rot="394">
            <a:off x="424223" y="1279262"/>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72"/>
        <p:cNvGrpSpPr/>
        <p:nvPr/>
      </p:nvGrpSpPr>
      <p:grpSpPr>
        <a:xfrm>
          <a:off x="0" y="0"/>
          <a:ext cx="0" cy="0"/>
          <a:chOff x="0" y="0"/>
          <a:chExt cx="0" cy="0"/>
        </a:xfrm>
      </p:grpSpPr>
      <p:sp>
        <p:nvSpPr>
          <p:cNvPr id="73" name="Google Shape;73;p7"/>
          <p:cNvSpPr/>
          <p:nvPr/>
        </p:nvSpPr>
        <p:spPr>
          <a:xfrm>
            <a:off x="328000" y="347000"/>
            <a:ext cx="8469300" cy="4449300"/>
          </a:xfrm>
          <a:prstGeom prst="rect">
            <a:avLst/>
          </a:pr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5" name="Google Shape;75;p7"/>
          <p:cNvSpPr txBox="1">
            <a:spLocks noGrp="1"/>
          </p:cNvSpPr>
          <p:nvPr>
            <p:ph type="subTitle" idx="1"/>
          </p:nvPr>
        </p:nvSpPr>
        <p:spPr>
          <a:xfrm>
            <a:off x="720000" y="1541950"/>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76" name="Google Shape;76;p7"/>
          <p:cNvSpPr/>
          <p:nvPr/>
        </p:nvSpPr>
        <p:spPr>
          <a:xfrm rot="394">
            <a:off x="434773" y="2628288"/>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80"/>
        <p:cNvGrpSpPr/>
        <p:nvPr/>
      </p:nvGrpSpPr>
      <p:grpSpPr>
        <a:xfrm>
          <a:off x="0" y="0"/>
          <a:ext cx="0" cy="0"/>
          <a:chOff x="0" y="0"/>
          <a:chExt cx="0" cy="0"/>
        </a:xfrm>
      </p:grpSpPr>
      <p:sp>
        <p:nvSpPr>
          <p:cNvPr id="81" name="Google Shape;81;p9"/>
          <p:cNvSpPr txBox="1">
            <a:spLocks noGrp="1"/>
          </p:cNvSpPr>
          <p:nvPr>
            <p:ph type="title"/>
          </p:nvPr>
        </p:nvSpPr>
        <p:spPr>
          <a:xfrm>
            <a:off x="2847563" y="539491"/>
            <a:ext cx="5175900" cy="30864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1000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2" name="Google Shape;82;p9"/>
          <p:cNvSpPr txBox="1">
            <a:spLocks noGrp="1"/>
          </p:cNvSpPr>
          <p:nvPr>
            <p:ph type="subTitle" idx="1"/>
          </p:nvPr>
        </p:nvSpPr>
        <p:spPr>
          <a:xfrm>
            <a:off x="2847563" y="3741375"/>
            <a:ext cx="5175900" cy="6711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3" name="Google Shape;83;p9"/>
          <p:cNvSpPr/>
          <p:nvPr/>
        </p:nvSpPr>
        <p:spPr>
          <a:xfrm rot="394">
            <a:off x="5348848" y="74637"/>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9"/>
          <p:cNvSpPr/>
          <p:nvPr/>
        </p:nvSpPr>
        <p:spPr>
          <a:xfrm rot="394">
            <a:off x="2465123" y="4779187"/>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9"/>
          <p:cNvSpPr/>
          <p:nvPr/>
        </p:nvSpPr>
        <p:spPr>
          <a:xfrm rot="394">
            <a:off x="8660373" y="1422037"/>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2"/>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solidFill>
          <a:schemeClr val="dk1"/>
        </a:solidFill>
        <a:effectLst/>
      </p:bgPr>
    </p:bg>
    <p:spTree>
      <p:nvGrpSpPr>
        <p:cNvPr id="1" name="Shape 133"/>
        <p:cNvGrpSpPr/>
        <p:nvPr/>
      </p:nvGrpSpPr>
      <p:grpSpPr>
        <a:xfrm>
          <a:off x="0" y="0"/>
          <a:ext cx="0" cy="0"/>
          <a:chOff x="0" y="0"/>
          <a:chExt cx="0" cy="0"/>
        </a:xfrm>
      </p:grpSpPr>
      <p:sp>
        <p:nvSpPr>
          <p:cNvPr id="134" name="Google Shape;134;p13"/>
          <p:cNvSpPr/>
          <p:nvPr/>
        </p:nvSpPr>
        <p:spPr>
          <a:xfrm>
            <a:off x="328000" y="347000"/>
            <a:ext cx="8469300" cy="4449300"/>
          </a:xfrm>
          <a:prstGeom prst="rect">
            <a:avLst/>
          </a:pr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txBox="1">
            <a:spLocks noGrp="1"/>
          </p:cNvSpPr>
          <p:nvPr>
            <p:ph type="title"/>
          </p:nvPr>
        </p:nvSpPr>
        <p:spPr>
          <a:xfrm>
            <a:off x="720000" y="452032"/>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500"/>
              <a:buNone/>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a:endParaRPr/>
          </a:p>
        </p:txBody>
      </p:sp>
      <p:sp>
        <p:nvSpPr>
          <p:cNvPr id="136" name="Google Shape;136;p13"/>
          <p:cNvSpPr txBox="1">
            <a:spLocks noGrp="1"/>
          </p:cNvSpPr>
          <p:nvPr>
            <p:ph type="subTitle" idx="1"/>
          </p:nvPr>
        </p:nvSpPr>
        <p:spPr>
          <a:xfrm>
            <a:off x="719988" y="2238548"/>
            <a:ext cx="24084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1400"/>
              <a:buNone/>
              <a:defRPr sz="1400"/>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1600"/>
              </a:spcBef>
              <a:spcAft>
                <a:spcPts val="0"/>
              </a:spcAft>
              <a:buClr>
                <a:schemeClr val="lt1"/>
              </a:buClr>
              <a:buSzPts val="1400"/>
              <a:buNone/>
              <a:defRPr>
                <a:solidFill>
                  <a:schemeClr val="lt1"/>
                </a:solidFill>
              </a:defRPr>
            </a:lvl3pPr>
            <a:lvl4pPr lvl="3" algn="ctr" rtl="0">
              <a:lnSpc>
                <a:spcPct val="100000"/>
              </a:lnSpc>
              <a:spcBef>
                <a:spcPts val="1600"/>
              </a:spcBef>
              <a:spcAft>
                <a:spcPts val="0"/>
              </a:spcAft>
              <a:buClr>
                <a:schemeClr val="lt1"/>
              </a:buClr>
              <a:buSzPts val="1400"/>
              <a:buNone/>
              <a:defRPr>
                <a:solidFill>
                  <a:schemeClr val="lt1"/>
                </a:solidFill>
              </a:defRPr>
            </a:lvl4pPr>
            <a:lvl5pPr lvl="4" algn="ctr" rtl="0">
              <a:lnSpc>
                <a:spcPct val="100000"/>
              </a:lnSpc>
              <a:spcBef>
                <a:spcPts val="1600"/>
              </a:spcBef>
              <a:spcAft>
                <a:spcPts val="0"/>
              </a:spcAft>
              <a:buClr>
                <a:schemeClr val="lt1"/>
              </a:buClr>
              <a:buSzPts val="1400"/>
              <a:buNone/>
              <a:defRPr>
                <a:solidFill>
                  <a:schemeClr val="lt1"/>
                </a:solidFill>
              </a:defRPr>
            </a:lvl5pPr>
            <a:lvl6pPr lvl="5" algn="ctr" rtl="0">
              <a:lnSpc>
                <a:spcPct val="100000"/>
              </a:lnSpc>
              <a:spcBef>
                <a:spcPts val="1600"/>
              </a:spcBef>
              <a:spcAft>
                <a:spcPts val="0"/>
              </a:spcAft>
              <a:buClr>
                <a:schemeClr val="lt1"/>
              </a:buClr>
              <a:buSzPts val="1400"/>
              <a:buNone/>
              <a:defRPr>
                <a:solidFill>
                  <a:schemeClr val="lt1"/>
                </a:solidFill>
              </a:defRPr>
            </a:lvl6pPr>
            <a:lvl7pPr lvl="6" algn="ctr" rtl="0">
              <a:lnSpc>
                <a:spcPct val="100000"/>
              </a:lnSpc>
              <a:spcBef>
                <a:spcPts val="1600"/>
              </a:spcBef>
              <a:spcAft>
                <a:spcPts val="0"/>
              </a:spcAft>
              <a:buClr>
                <a:schemeClr val="lt1"/>
              </a:buClr>
              <a:buSzPts val="1400"/>
              <a:buNone/>
              <a:defRPr>
                <a:solidFill>
                  <a:schemeClr val="lt1"/>
                </a:solidFill>
              </a:defRPr>
            </a:lvl7pPr>
            <a:lvl8pPr lvl="7" algn="ctr" rtl="0">
              <a:lnSpc>
                <a:spcPct val="100000"/>
              </a:lnSpc>
              <a:spcBef>
                <a:spcPts val="1600"/>
              </a:spcBef>
              <a:spcAft>
                <a:spcPts val="0"/>
              </a:spcAft>
              <a:buClr>
                <a:schemeClr val="lt1"/>
              </a:buClr>
              <a:buSzPts val="1400"/>
              <a:buNone/>
              <a:defRPr>
                <a:solidFill>
                  <a:schemeClr val="lt1"/>
                </a:solidFill>
              </a:defRPr>
            </a:lvl8pPr>
            <a:lvl9pPr lvl="8" algn="ctr" rtl="0">
              <a:lnSpc>
                <a:spcPct val="100000"/>
              </a:lnSpc>
              <a:spcBef>
                <a:spcPts val="1600"/>
              </a:spcBef>
              <a:spcAft>
                <a:spcPts val="1600"/>
              </a:spcAft>
              <a:buClr>
                <a:schemeClr val="lt1"/>
              </a:buClr>
              <a:buSzPts val="1400"/>
              <a:buNone/>
              <a:defRPr>
                <a:solidFill>
                  <a:schemeClr val="lt1"/>
                </a:solidFill>
              </a:defRPr>
            </a:lvl9pPr>
          </a:lstStyle>
          <a:p>
            <a:endParaRPr/>
          </a:p>
        </p:txBody>
      </p:sp>
      <p:sp>
        <p:nvSpPr>
          <p:cNvPr id="137" name="Google Shape;137;p13"/>
          <p:cNvSpPr txBox="1">
            <a:spLocks noGrp="1"/>
          </p:cNvSpPr>
          <p:nvPr>
            <p:ph type="subTitle" idx="2"/>
          </p:nvPr>
        </p:nvSpPr>
        <p:spPr>
          <a:xfrm>
            <a:off x="3897945" y="2238548"/>
            <a:ext cx="24084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1400"/>
              <a:buNone/>
              <a:defRPr sz="1400"/>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1600"/>
              </a:spcBef>
              <a:spcAft>
                <a:spcPts val="0"/>
              </a:spcAft>
              <a:buClr>
                <a:schemeClr val="lt1"/>
              </a:buClr>
              <a:buSzPts val="1400"/>
              <a:buNone/>
              <a:defRPr>
                <a:solidFill>
                  <a:schemeClr val="lt1"/>
                </a:solidFill>
              </a:defRPr>
            </a:lvl3pPr>
            <a:lvl4pPr lvl="3" algn="ctr" rtl="0">
              <a:lnSpc>
                <a:spcPct val="100000"/>
              </a:lnSpc>
              <a:spcBef>
                <a:spcPts val="1600"/>
              </a:spcBef>
              <a:spcAft>
                <a:spcPts val="0"/>
              </a:spcAft>
              <a:buClr>
                <a:schemeClr val="lt1"/>
              </a:buClr>
              <a:buSzPts val="1400"/>
              <a:buNone/>
              <a:defRPr>
                <a:solidFill>
                  <a:schemeClr val="lt1"/>
                </a:solidFill>
              </a:defRPr>
            </a:lvl4pPr>
            <a:lvl5pPr lvl="4" algn="ctr" rtl="0">
              <a:lnSpc>
                <a:spcPct val="100000"/>
              </a:lnSpc>
              <a:spcBef>
                <a:spcPts val="1600"/>
              </a:spcBef>
              <a:spcAft>
                <a:spcPts val="0"/>
              </a:spcAft>
              <a:buClr>
                <a:schemeClr val="lt1"/>
              </a:buClr>
              <a:buSzPts val="1400"/>
              <a:buNone/>
              <a:defRPr>
                <a:solidFill>
                  <a:schemeClr val="lt1"/>
                </a:solidFill>
              </a:defRPr>
            </a:lvl5pPr>
            <a:lvl6pPr lvl="5" algn="ctr" rtl="0">
              <a:lnSpc>
                <a:spcPct val="100000"/>
              </a:lnSpc>
              <a:spcBef>
                <a:spcPts val="1600"/>
              </a:spcBef>
              <a:spcAft>
                <a:spcPts val="0"/>
              </a:spcAft>
              <a:buClr>
                <a:schemeClr val="lt1"/>
              </a:buClr>
              <a:buSzPts val="1400"/>
              <a:buNone/>
              <a:defRPr>
                <a:solidFill>
                  <a:schemeClr val="lt1"/>
                </a:solidFill>
              </a:defRPr>
            </a:lvl6pPr>
            <a:lvl7pPr lvl="6" algn="ctr" rtl="0">
              <a:lnSpc>
                <a:spcPct val="100000"/>
              </a:lnSpc>
              <a:spcBef>
                <a:spcPts val="1600"/>
              </a:spcBef>
              <a:spcAft>
                <a:spcPts val="0"/>
              </a:spcAft>
              <a:buClr>
                <a:schemeClr val="lt1"/>
              </a:buClr>
              <a:buSzPts val="1400"/>
              <a:buNone/>
              <a:defRPr>
                <a:solidFill>
                  <a:schemeClr val="lt1"/>
                </a:solidFill>
              </a:defRPr>
            </a:lvl7pPr>
            <a:lvl8pPr lvl="7" algn="ctr" rtl="0">
              <a:lnSpc>
                <a:spcPct val="100000"/>
              </a:lnSpc>
              <a:spcBef>
                <a:spcPts val="1600"/>
              </a:spcBef>
              <a:spcAft>
                <a:spcPts val="0"/>
              </a:spcAft>
              <a:buClr>
                <a:schemeClr val="lt1"/>
              </a:buClr>
              <a:buSzPts val="1400"/>
              <a:buNone/>
              <a:defRPr>
                <a:solidFill>
                  <a:schemeClr val="lt1"/>
                </a:solidFill>
              </a:defRPr>
            </a:lvl8pPr>
            <a:lvl9pPr lvl="8" algn="ctr" rtl="0">
              <a:lnSpc>
                <a:spcPct val="100000"/>
              </a:lnSpc>
              <a:spcBef>
                <a:spcPts val="1600"/>
              </a:spcBef>
              <a:spcAft>
                <a:spcPts val="1600"/>
              </a:spcAft>
              <a:buClr>
                <a:schemeClr val="lt1"/>
              </a:buClr>
              <a:buSzPts val="1400"/>
              <a:buNone/>
              <a:defRPr>
                <a:solidFill>
                  <a:schemeClr val="lt1"/>
                </a:solidFill>
              </a:defRPr>
            </a:lvl9pPr>
          </a:lstStyle>
          <a:p>
            <a:endParaRPr/>
          </a:p>
        </p:txBody>
      </p:sp>
      <p:sp>
        <p:nvSpPr>
          <p:cNvPr id="138" name="Google Shape;138;p13"/>
          <p:cNvSpPr txBox="1">
            <a:spLocks noGrp="1"/>
          </p:cNvSpPr>
          <p:nvPr>
            <p:ph type="subTitle" idx="3"/>
          </p:nvPr>
        </p:nvSpPr>
        <p:spPr>
          <a:xfrm>
            <a:off x="722733" y="4038212"/>
            <a:ext cx="24084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1400"/>
              <a:buNone/>
              <a:defRPr sz="1400"/>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1600"/>
              </a:spcBef>
              <a:spcAft>
                <a:spcPts val="0"/>
              </a:spcAft>
              <a:buClr>
                <a:schemeClr val="lt1"/>
              </a:buClr>
              <a:buSzPts val="1400"/>
              <a:buNone/>
              <a:defRPr>
                <a:solidFill>
                  <a:schemeClr val="lt1"/>
                </a:solidFill>
              </a:defRPr>
            </a:lvl3pPr>
            <a:lvl4pPr lvl="3" algn="ctr" rtl="0">
              <a:lnSpc>
                <a:spcPct val="100000"/>
              </a:lnSpc>
              <a:spcBef>
                <a:spcPts val="1600"/>
              </a:spcBef>
              <a:spcAft>
                <a:spcPts val="0"/>
              </a:spcAft>
              <a:buClr>
                <a:schemeClr val="lt1"/>
              </a:buClr>
              <a:buSzPts val="1400"/>
              <a:buNone/>
              <a:defRPr>
                <a:solidFill>
                  <a:schemeClr val="lt1"/>
                </a:solidFill>
              </a:defRPr>
            </a:lvl4pPr>
            <a:lvl5pPr lvl="4" algn="ctr" rtl="0">
              <a:lnSpc>
                <a:spcPct val="100000"/>
              </a:lnSpc>
              <a:spcBef>
                <a:spcPts val="1600"/>
              </a:spcBef>
              <a:spcAft>
                <a:spcPts val="0"/>
              </a:spcAft>
              <a:buClr>
                <a:schemeClr val="lt1"/>
              </a:buClr>
              <a:buSzPts val="1400"/>
              <a:buNone/>
              <a:defRPr>
                <a:solidFill>
                  <a:schemeClr val="lt1"/>
                </a:solidFill>
              </a:defRPr>
            </a:lvl5pPr>
            <a:lvl6pPr lvl="5" algn="ctr" rtl="0">
              <a:lnSpc>
                <a:spcPct val="100000"/>
              </a:lnSpc>
              <a:spcBef>
                <a:spcPts val="1600"/>
              </a:spcBef>
              <a:spcAft>
                <a:spcPts val="0"/>
              </a:spcAft>
              <a:buClr>
                <a:schemeClr val="lt1"/>
              </a:buClr>
              <a:buSzPts val="1400"/>
              <a:buNone/>
              <a:defRPr>
                <a:solidFill>
                  <a:schemeClr val="lt1"/>
                </a:solidFill>
              </a:defRPr>
            </a:lvl6pPr>
            <a:lvl7pPr lvl="6" algn="ctr" rtl="0">
              <a:lnSpc>
                <a:spcPct val="100000"/>
              </a:lnSpc>
              <a:spcBef>
                <a:spcPts val="1600"/>
              </a:spcBef>
              <a:spcAft>
                <a:spcPts val="0"/>
              </a:spcAft>
              <a:buClr>
                <a:schemeClr val="lt1"/>
              </a:buClr>
              <a:buSzPts val="1400"/>
              <a:buNone/>
              <a:defRPr>
                <a:solidFill>
                  <a:schemeClr val="lt1"/>
                </a:solidFill>
              </a:defRPr>
            </a:lvl7pPr>
            <a:lvl8pPr lvl="7" algn="ctr" rtl="0">
              <a:lnSpc>
                <a:spcPct val="100000"/>
              </a:lnSpc>
              <a:spcBef>
                <a:spcPts val="1600"/>
              </a:spcBef>
              <a:spcAft>
                <a:spcPts val="0"/>
              </a:spcAft>
              <a:buClr>
                <a:schemeClr val="lt1"/>
              </a:buClr>
              <a:buSzPts val="1400"/>
              <a:buNone/>
              <a:defRPr>
                <a:solidFill>
                  <a:schemeClr val="lt1"/>
                </a:solidFill>
              </a:defRPr>
            </a:lvl8pPr>
            <a:lvl9pPr lvl="8" algn="ctr" rtl="0">
              <a:lnSpc>
                <a:spcPct val="100000"/>
              </a:lnSpc>
              <a:spcBef>
                <a:spcPts val="1600"/>
              </a:spcBef>
              <a:spcAft>
                <a:spcPts val="1600"/>
              </a:spcAft>
              <a:buClr>
                <a:schemeClr val="lt1"/>
              </a:buClr>
              <a:buSzPts val="1400"/>
              <a:buNone/>
              <a:defRPr>
                <a:solidFill>
                  <a:schemeClr val="lt1"/>
                </a:solidFill>
              </a:defRPr>
            </a:lvl9pPr>
          </a:lstStyle>
          <a:p>
            <a:endParaRPr/>
          </a:p>
        </p:txBody>
      </p:sp>
      <p:sp>
        <p:nvSpPr>
          <p:cNvPr id="139" name="Google Shape;139;p13"/>
          <p:cNvSpPr txBox="1">
            <a:spLocks noGrp="1"/>
          </p:cNvSpPr>
          <p:nvPr>
            <p:ph type="subTitle" idx="4"/>
          </p:nvPr>
        </p:nvSpPr>
        <p:spPr>
          <a:xfrm>
            <a:off x="3897945" y="4038212"/>
            <a:ext cx="24084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1400"/>
              <a:buNone/>
              <a:defRPr sz="1400"/>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1600"/>
              </a:spcBef>
              <a:spcAft>
                <a:spcPts val="0"/>
              </a:spcAft>
              <a:buClr>
                <a:schemeClr val="lt1"/>
              </a:buClr>
              <a:buSzPts val="1400"/>
              <a:buNone/>
              <a:defRPr>
                <a:solidFill>
                  <a:schemeClr val="lt1"/>
                </a:solidFill>
              </a:defRPr>
            </a:lvl3pPr>
            <a:lvl4pPr lvl="3" algn="ctr" rtl="0">
              <a:lnSpc>
                <a:spcPct val="100000"/>
              </a:lnSpc>
              <a:spcBef>
                <a:spcPts val="1600"/>
              </a:spcBef>
              <a:spcAft>
                <a:spcPts val="0"/>
              </a:spcAft>
              <a:buClr>
                <a:schemeClr val="lt1"/>
              </a:buClr>
              <a:buSzPts val="1400"/>
              <a:buNone/>
              <a:defRPr>
                <a:solidFill>
                  <a:schemeClr val="lt1"/>
                </a:solidFill>
              </a:defRPr>
            </a:lvl4pPr>
            <a:lvl5pPr lvl="4" algn="ctr" rtl="0">
              <a:lnSpc>
                <a:spcPct val="100000"/>
              </a:lnSpc>
              <a:spcBef>
                <a:spcPts val="1600"/>
              </a:spcBef>
              <a:spcAft>
                <a:spcPts val="0"/>
              </a:spcAft>
              <a:buClr>
                <a:schemeClr val="lt1"/>
              </a:buClr>
              <a:buSzPts val="1400"/>
              <a:buNone/>
              <a:defRPr>
                <a:solidFill>
                  <a:schemeClr val="lt1"/>
                </a:solidFill>
              </a:defRPr>
            </a:lvl5pPr>
            <a:lvl6pPr lvl="5" algn="ctr" rtl="0">
              <a:lnSpc>
                <a:spcPct val="100000"/>
              </a:lnSpc>
              <a:spcBef>
                <a:spcPts val="1600"/>
              </a:spcBef>
              <a:spcAft>
                <a:spcPts val="0"/>
              </a:spcAft>
              <a:buClr>
                <a:schemeClr val="lt1"/>
              </a:buClr>
              <a:buSzPts val="1400"/>
              <a:buNone/>
              <a:defRPr>
                <a:solidFill>
                  <a:schemeClr val="lt1"/>
                </a:solidFill>
              </a:defRPr>
            </a:lvl6pPr>
            <a:lvl7pPr lvl="6" algn="ctr" rtl="0">
              <a:lnSpc>
                <a:spcPct val="100000"/>
              </a:lnSpc>
              <a:spcBef>
                <a:spcPts val="1600"/>
              </a:spcBef>
              <a:spcAft>
                <a:spcPts val="0"/>
              </a:spcAft>
              <a:buClr>
                <a:schemeClr val="lt1"/>
              </a:buClr>
              <a:buSzPts val="1400"/>
              <a:buNone/>
              <a:defRPr>
                <a:solidFill>
                  <a:schemeClr val="lt1"/>
                </a:solidFill>
              </a:defRPr>
            </a:lvl7pPr>
            <a:lvl8pPr lvl="7" algn="ctr" rtl="0">
              <a:lnSpc>
                <a:spcPct val="100000"/>
              </a:lnSpc>
              <a:spcBef>
                <a:spcPts val="1600"/>
              </a:spcBef>
              <a:spcAft>
                <a:spcPts val="0"/>
              </a:spcAft>
              <a:buClr>
                <a:schemeClr val="lt1"/>
              </a:buClr>
              <a:buSzPts val="1400"/>
              <a:buNone/>
              <a:defRPr>
                <a:solidFill>
                  <a:schemeClr val="lt1"/>
                </a:solidFill>
              </a:defRPr>
            </a:lvl8pPr>
            <a:lvl9pPr lvl="8" algn="ctr" rtl="0">
              <a:lnSpc>
                <a:spcPct val="100000"/>
              </a:lnSpc>
              <a:spcBef>
                <a:spcPts val="1600"/>
              </a:spcBef>
              <a:spcAft>
                <a:spcPts val="1600"/>
              </a:spcAft>
              <a:buClr>
                <a:schemeClr val="lt1"/>
              </a:buClr>
              <a:buSzPts val="1400"/>
              <a:buNone/>
              <a:defRPr>
                <a:solidFill>
                  <a:schemeClr val="lt1"/>
                </a:solidFill>
              </a:defRPr>
            </a:lvl9pPr>
          </a:lstStyle>
          <a:p>
            <a:endParaRPr/>
          </a:p>
        </p:txBody>
      </p:sp>
      <p:sp>
        <p:nvSpPr>
          <p:cNvPr id="140" name="Google Shape;140;p13"/>
          <p:cNvSpPr txBox="1">
            <a:spLocks noGrp="1"/>
          </p:cNvSpPr>
          <p:nvPr>
            <p:ph type="title" idx="5" hasCustomPrompt="1"/>
          </p:nvPr>
        </p:nvSpPr>
        <p:spPr>
          <a:xfrm>
            <a:off x="826963" y="1197550"/>
            <a:ext cx="780600" cy="5439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41" name="Google Shape;141;p13"/>
          <p:cNvSpPr txBox="1">
            <a:spLocks noGrp="1"/>
          </p:cNvSpPr>
          <p:nvPr>
            <p:ph type="title" idx="6" hasCustomPrompt="1"/>
          </p:nvPr>
        </p:nvSpPr>
        <p:spPr>
          <a:xfrm>
            <a:off x="826963" y="2999337"/>
            <a:ext cx="780600" cy="5439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42" name="Google Shape;142;p13"/>
          <p:cNvSpPr txBox="1">
            <a:spLocks noGrp="1"/>
          </p:cNvSpPr>
          <p:nvPr>
            <p:ph type="title" idx="7" hasCustomPrompt="1"/>
          </p:nvPr>
        </p:nvSpPr>
        <p:spPr>
          <a:xfrm>
            <a:off x="4002175" y="1197550"/>
            <a:ext cx="780600" cy="5439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43" name="Google Shape;143;p13"/>
          <p:cNvSpPr txBox="1">
            <a:spLocks noGrp="1"/>
          </p:cNvSpPr>
          <p:nvPr>
            <p:ph type="title" idx="8" hasCustomPrompt="1"/>
          </p:nvPr>
        </p:nvSpPr>
        <p:spPr>
          <a:xfrm>
            <a:off x="4002175" y="2999337"/>
            <a:ext cx="780600" cy="5439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44" name="Google Shape;144;p13"/>
          <p:cNvSpPr txBox="1">
            <a:spLocks noGrp="1"/>
          </p:cNvSpPr>
          <p:nvPr>
            <p:ph type="subTitle" idx="9"/>
          </p:nvPr>
        </p:nvSpPr>
        <p:spPr>
          <a:xfrm>
            <a:off x="719988" y="1817649"/>
            <a:ext cx="2408400" cy="4896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2400"/>
              <a:buFont typeface="Bebas Neue"/>
              <a:buNone/>
              <a:defRPr sz="2400">
                <a:latin typeface="Paytone One"/>
                <a:ea typeface="Paytone One"/>
                <a:cs typeface="Paytone One"/>
                <a:sym typeface="Paytone One"/>
              </a:defRPr>
            </a:lvl1pPr>
            <a:lvl2pPr lvl="1"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2pPr>
            <a:lvl3pPr lvl="2"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3pPr>
            <a:lvl4pPr lvl="3"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4pPr>
            <a:lvl5pPr lvl="4"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5pPr>
            <a:lvl6pPr lvl="5"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6pPr>
            <a:lvl7pPr lvl="6"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7pPr>
            <a:lvl8pPr lvl="7"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8pPr>
            <a:lvl9pPr lvl="8"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9pPr>
          </a:lstStyle>
          <a:p>
            <a:endParaRPr/>
          </a:p>
        </p:txBody>
      </p:sp>
      <p:sp>
        <p:nvSpPr>
          <p:cNvPr id="145" name="Google Shape;145;p13"/>
          <p:cNvSpPr txBox="1">
            <a:spLocks noGrp="1"/>
          </p:cNvSpPr>
          <p:nvPr>
            <p:ph type="subTitle" idx="13"/>
          </p:nvPr>
        </p:nvSpPr>
        <p:spPr>
          <a:xfrm>
            <a:off x="3897945" y="1817649"/>
            <a:ext cx="2408400" cy="4896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2400"/>
              <a:buFont typeface="Bebas Neue"/>
              <a:buNone/>
              <a:defRPr sz="2400">
                <a:latin typeface="Paytone One"/>
                <a:ea typeface="Paytone One"/>
                <a:cs typeface="Paytone One"/>
                <a:sym typeface="Paytone One"/>
              </a:defRPr>
            </a:lvl1pPr>
            <a:lvl2pPr lvl="1"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2pPr>
            <a:lvl3pPr lvl="2"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3pPr>
            <a:lvl4pPr lvl="3"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4pPr>
            <a:lvl5pPr lvl="4"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5pPr>
            <a:lvl6pPr lvl="5"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6pPr>
            <a:lvl7pPr lvl="6"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7pPr>
            <a:lvl8pPr lvl="7"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8pPr>
            <a:lvl9pPr lvl="8"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9pPr>
          </a:lstStyle>
          <a:p>
            <a:endParaRPr/>
          </a:p>
        </p:txBody>
      </p:sp>
      <p:sp>
        <p:nvSpPr>
          <p:cNvPr id="146" name="Google Shape;146;p13"/>
          <p:cNvSpPr txBox="1">
            <a:spLocks noGrp="1"/>
          </p:cNvSpPr>
          <p:nvPr>
            <p:ph type="subTitle" idx="14"/>
          </p:nvPr>
        </p:nvSpPr>
        <p:spPr>
          <a:xfrm>
            <a:off x="722733" y="3624736"/>
            <a:ext cx="2408400" cy="4896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2400"/>
              <a:buFont typeface="Bebas Neue"/>
              <a:buNone/>
              <a:defRPr sz="2400">
                <a:latin typeface="Paytone One"/>
                <a:ea typeface="Paytone One"/>
                <a:cs typeface="Paytone One"/>
                <a:sym typeface="Paytone One"/>
              </a:defRPr>
            </a:lvl1pPr>
            <a:lvl2pPr lvl="1"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2pPr>
            <a:lvl3pPr lvl="2"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3pPr>
            <a:lvl4pPr lvl="3"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4pPr>
            <a:lvl5pPr lvl="4"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5pPr>
            <a:lvl6pPr lvl="5"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6pPr>
            <a:lvl7pPr lvl="6"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7pPr>
            <a:lvl8pPr lvl="7"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8pPr>
            <a:lvl9pPr lvl="8"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9pPr>
          </a:lstStyle>
          <a:p>
            <a:endParaRPr/>
          </a:p>
        </p:txBody>
      </p:sp>
      <p:sp>
        <p:nvSpPr>
          <p:cNvPr id="147" name="Google Shape;147;p13"/>
          <p:cNvSpPr txBox="1">
            <a:spLocks noGrp="1"/>
          </p:cNvSpPr>
          <p:nvPr>
            <p:ph type="subTitle" idx="15"/>
          </p:nvPr>
        </p:nvSpPr>
        <p:spPr>
          <a:xfrm>
            <a:off x="3897945" y="3624736"/>
            <a:ext cx="2408400" cy="4896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2400"/>
              <a:buFont typeface="Bebas Neue"/>
              <a:buNone/>
              <a:defRPr sz="2400">
                <a:latin typeface="Paytone One"/>
                <a:ea typeface="Paytone One"/>
                <a:cs typeface="Paytone One"/>
                <a:sym typeface="Paytone One"/>
              </a:defRPr>
            </a:lvl1pPr>
            <a:lvl2pPr lvl="1"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2pPr>
            <a:lvl3pPr lvl="2"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3pPr>
            <a:lvl4pPr lvl="3"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4pPr>
            <a:lvl5pPr lvl="4"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5pPr>
            <a:lvl6pPr lvl="5"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6pPr>
            <a:lvl7pPr lvl="6"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7pPr>
            <a:lvl8pPr lvl="7"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8pPr>
            <a:lvl9pPr lvl="8"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9pPr>
          </a:lstStyle>
          <a:p>
            <a:endParaRPr/>
          </a:p>
        </p:txBody>
      </p:sp>
      <p:sp>
        <p:nvSpPr>
          <p:cNvPr id="148" name="Google Shape;148;p13"/>
          <p:cNvSpPr/>
          <p:nvPr/>
        </p:nvSpPr>
        <p:spPr>
          <a:xfrm rot="394">
            <a:off x="159173" y="88075"/>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dk1"/>
        </a:solidFill>
        <a:effectLst/>
      </p:bgPr>
    </p:bg>
    <p:spTree>
      <p:nvGrpSpPr>
        <p:cNvPr id="1" name="Shape 234"/>
        <p:cNvGrpSpPr/>
        <p:nvPr/>
      </p:nvGrpSpPr>
      <p:grpSpPr>
        <a:xfrm>
          <a:off x="0" y="0"/>
          <a:ext cx="0" cy="0"/>
          <a:chOff x="0" y="0"/>
          <a:chExt cx="0" cy="0"/>
        </a:xfrm>
      </p:grpSpPr>
      <p:sp>
        <p:nvSpPr>
          <p:cNvPr id="235" name="Google Shape;235;p24"/>
          <p:cNvSpPr/>
          <p:nvPr/>
        </p:nvSpPr>
        <p:spPr>
          <a:xfrm>
            <a:off x="328000" y="347000"/>
            <a:ext cx="8469300" cy="4449300"/>
          </a:xfrm>
          <a:prstGeom prst="rect">
            <a:avLst/>
          </a:pr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txBox="1">
            <a:spLocks noGrp="1"/>
          </p:cNvSpPr>
          <p:nvPr>
            <p:ph type="title"/>
          </p:nvPr>
        </p:nvSpPr>
        <p:spPr>
          <a:xfrm>
            <a:off x="720000" y="452032"/>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7" name="Google Shape;237;p24"/>
          <p:cNvSpPr txBox="1">
            <a:spLocks noGrp="1"/>
          </p:cNvSpPr>
          <p:nvPr>
            <p:ph type="subTitle" idx="1"/>
          </p:nvPr>
        </p:nvSpPr>
        <p:spPr>
          <a:xfrm>
            <a:off x="4065524" y="3123900"/>
            <a:ext cx="2505600" cy="108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8" name="Google Shape;238;p24"/>
          <p:cNvSpPr txBox="1">
            <a:spLocks noGrp="1"/>
          </p:cNvSpPr>
          <p:nvPr>
            <p:ph type="subTitle" idx="2"/>
          </p:nvPr>
        </p:nvSpPr>
        <p:spPr>
          <a:xfrm>
            <a:off x="720000" y="3123900"/>
            <a:ext cx="2505600" cy="108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24"/>
          <p:cNvSpPr txBox="1">
            <a:spLocks noGrp="1"/>
          </p:cNvSpPr>
          <p:nvPr>
            <p:ph type="subTitle" idx="3"/>
          </p:nvPr>
        </p:nvSpPr>
        <p:spPr>
          <a:xfrm>
            <a:off x="720000" y="2572688"/>
            <a:ext cx="2505600" cy="558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Paytone One"/>
                <a:ea typeface="Paytone One"/>
                <a:cs typeface="Paytone One"/>
                <a:sym typeface="Paytone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0" name="Google Shape;240;p24"/>
          <p:cNvSpPr txBox="1">
            <a:spLocks noGrp="1"/>
          </p:cNvSpPr>
          <p:nvPr>
            <p:ph type="subTitle" idx="4"/>
          </p:nvPr>
        </p:nvSpPr>
        <p:spPr>
          <a:xfrm>
            <a:off x="4065649" y="2572738"/>
            <a:ext cx="2505600" cy="558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Paytone One"/>
                <a:ea typeface="Paytone One"/>
                <a:cs typeface="Paytone One"/>
                <a:sym typeface="Paytone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bg>
      <p:bgPr>
        <a:solidFill>
          <a:schemeClr val="dk1"/>
        </a:solidFill>
        <a:effectLst/>
      </p:bgPr>
    </p:bg>
    <p:spTree>
      <p:nvGrpSpPr>
        <p:cNvPr id="1" name="Shape 241"/>
        <p:cNvGrpSpPr/>
        <p:nvPr/>
      </p:nvGrpSpPr>
      <p:grpSpPr>
        <a:xfrm>
          <a:off x="0" y="0"/>
          <a:ext cx="0" cy="0"/>
          <a:chOff x="0" y="0"/>
          <a:chExt cx="0" cy="0"/>
        </a:xfrm>
      </p:grpSpPr>
      <p:sp>
        <p:nvSpPr>
          <p:cNvPr id="242" name="Google Shape;242;p25"/>
          <p:cNvSpPr/>
          <p:nvPr/>
        </p:nvSpPr>
        <p:spPr>
          <a:xfrm>
            <a:off x="328000" y="347000"/>
            <a:ext cx="8469300" cy="4449300"/>
          </a:xfrm>
          <a:prstGeom prst="rect">
            <a:avLst/>
          </a:pr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5"/>
          <p:cNvSpPr txBox="1">
            <a:spLocks noGrp="1"/>
          </p:cNvSpPr>
          <p:nvPr>
            <p:ph type="title"/>
          </p:nvPr>
        </p:nvSpPr>
        <p:spPr>
          <a:xfrm>
            <a:off x="720000" y="452032"/>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4" name="Google Shape;244;p25"/>
          <p:cNvSpPr txBox="1">
            <a:spLocks noGrp="1"/>
          </p:cNvSpPr>
          <p:nvPr>
            <p:ph type="subTitle" idx="1"/>
          </p:nvPr>
        </p:nvSpPr>
        <p:spPr>
          <a:xfrm>
            <a:off x="4269095" y="1301775"/>
            <a:ext cx="3212400" cy="283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5" name="Google Shape;245;p25"/>
          <p:cNvSpPr txBox="1">
            <a:spLocks noGrp="1"/>
          </p:cNvSpPr>
          <p:nvPr>
            <p:ph type="subTitle" idx="2"/>
          </p:nvPr>
        </p:nvSpPr>
        <p:spPr>
          <a:xfrm>
            <a:off x="720000" y="1301775"/>
            <a:ext cx="3212400" cy="283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 name="Google Shape;246;p25"/>
          <p:cNvSpPr/>
          <p:nvPr/>
        </p:nvSpPr>
        <p:spPr>
          <a:xfrm rot="394">
            <a:off x="424511" y="1570962"/>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25"/>
          <p:cNvGrpSpPr/>
          <p:nvPr/>
        </p:nvGrpSpPr>
        <p:grpSpPr>
          <a:xfrm rot="5927124">
            <a:off x="-1515611" y="3397490"/>
            <a:ext cx="2963707" cy="3760505"/>
            <a:chOff x="5527650" y="4314725"/>
            <a:chExt cx="469125" cy="595250"/>
          </a:xfrm>
        </p:grpSpPr>
        <p:sp>
          <p:nvSpPr>
            <p:cNvPr id="248" name="Google Shape;248;p25"/>
            <p:cNvSpPr/>
            <p:nvPr/>
          </p:nvSpPr>
          <p:spPr>
            <a:xfrm>
              <a:off x="5527650" y="4314725"/>
              <a:ext cx="388650" cy="534000"/>
            </a:xfrm>
            <a:custGeom>
              <a:avLst/>
              <a:gdLst/>
              <a:ahLst/>
              <a:cxnLst/>
              <a:rect l="l" t="t" r="r" b="b"/>
              <a:pathLst>
                <a:path w="15546" h="21360" extrusionOk="0">
                  <a:moveTo>
                    <a:pt x="15179" y="1"/>
                  </a:moveTo>
                  <a:cubicBezTo>
                    <a:pt x="11318" y="1091"/>
                    <a:pt x="8143" y="2893"/>
                    <a:pt x="5744" y="5363"/>
                  </a:cubicBezTo>
                  <a:cubicBezTo>
                    <a:pt x="3820" y="7338"/>
                    <a:pt x="2390" y="9737"/>
                    <a:pt x="1505" y="12489"/>
                  </a:cubicBezTo>
                  <a:cubicBezTo>
                    <a:pt x="0" y="17150"/>
                    <a:pt x="547" y="21172"/>
                    <a:pt x="575" y="21358"/>
                  </a:cubicBezTo>
                  <a:lnTo>
                    <a:pt x="575" y="21358"/>
                  </a:lnTo>
                  <a:lnTo>
                    <a:pt x="1922" y="21160"/>
                  </a:lnTo>
                  <a:cubicBezTo>
                    <a:pt x="1915" y="21122"/>
                    <a:pt x="1389" y="17235"/>
                    <a:pt x="2813" y="12861"/>
                  </a:cubicBezTo>
                  <a:cubicBezTo>
                    <a:pt x="3647" y="10314"/>
                    <a:pt x="4968" y="8108"/>
                    <a:pt x="6745" y="6286"/>
                  </a:cubicBezTo>
                  <a:cubicBezTo>
                    <a:pt x="8971" y="4009"/>
                    <a:pt x="11934" y="2335"/>
                    <a:pt x="15545" y="1309"/>
                  </a:cubicBezTo>
                  <a:lnTo>
                    <a:pt x="15179" y="1"/>
                  </a:lnTo>
                  <a:close/>
                  <a:moveTo>
                    <a:pt x="575" y="21358"/>
                  </a:moveTo>
                  <a:lnTo>
                    <a:pt x="568" y="21359"/>
                  </a:lnTo>
                  <a:lnTo>
                    <a:pt x="575" y="21359"/>
                  </a:lnTo>
                  <a:cubicBezTo>
                    <a:pt x="575" y="21359"/>
                    <a:pt x="575" y="21359"/>
                    <a:pt x="575" y="21358"/>
                  </a:cubicBezTo>
                  <a:close/>
                </a:path>
              </a:pathLst>
            </a:custGeom>
            <a:solidFill>
              <a:srgbClr val="F597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a:off x="5553550" y="4334775"/>
              <a:ext cx="388875" cy="533975"/>
            </a:xfrm>
            <a:custGeom>
              <a:avLst/>
              <a:gdLst/>
              <a:ahLst/>
              <a:cxnLst/>
              <a:rect l="l" t="t" r="r" b="b"/>
              <a:pathLst>
                <a:path w="15555" h="21359" extrusionOk="0">
                  <a:moveTo>
                    <a:pt x="15183" y="0"/>
                  </a:moveTo>
                  <a:cubicBezTo>
                    <a:pt x="11321" y="1091"/>
                    <a:pt x="8153" y="2893"/>
                    <a:pt x="5754" y="5362"/>
                  </a:cubicBezTo>
                  <a:cubicBezTo>
                    <a:pt x="3830" y="7338"/>
                    <a:pt x="2399" y="9737"/>
                    <a:pt x="1508" y="12488"/>
                  </a:cubicBezTo>
                  <a:cubicBezTo>
                    <a:pt x="1" y="17158"/>
                    <a:pt x="552" y="21186"/>
                    <a:pt x="578" y="21359"/>
                  </a:cubicBezTo>
                  <a:lnTo>
                    <a:pt x="1925" y="21166"/>
                  </a:lnTo>
                  <a:cubicBezTo>
                    <a:pt x="1925" y="21128"/>
                    <a:pt x="1392" y="17280"/>
                    <a:pt x="2804" y="12912"/>
                  </a:cubicBezTo>
                  <a:cubicBezTo>
                    <a:pt x="3631" y="10359"/>
                    <a:pt x="4952" y="8140"/>
                    <a:pt x="6729" y="6312"/>
                  </a:cubicBezTo>
                  <a:cubicBezTo>
                    <a:pt x="8961" y="4022"/>
                    <a:pt x="11931" y="2335"/>
                    <a:pt x="15555" y="1309"/>
                  </a:cubicBezTo>
                  <a:lnTo>
                    <a:pt x="15183" y="0"/>
                  </a:lnTo>
                  <a:close/>
                </a:path>
              </a:pathLst>
            </a:custGeom>
            <a:solidFill>
              <a:srgbClr val="FF7275"/>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a:off x="5581625" y="4352100"/>
              <a:ext cx="388850" cy="533975"/>
            </a:xfrm>
            <a:custGeom>
              <a:avLst/>
              <a:gdLst/>
              <a:ahLst/>
              <a:cxnLst/>
              <a:rect l="l" t="t" r="r" b="b"/>
              <a:pathLst>
                <a:path w="15554" h="21359" extrusionOk="0">
                  <a:moveTo>
                    <a:pt x="15182" y="0"/>
                  </a:moveTo>
                  <a:cubicBezTo>
                    <a:pt x="11321" y="1090"/>
                    <a:pt x="8152" y="2899"/>
                    <a:pt x="5753" y="5362"/>
                  </a:cubicBezTo>
                  <a:cubicBezTo>
                    <a:pt x="3829" y="7338"/>
                    <a:pt x="2399" y="9736"/>
                    <a:pt x="1507" y="12494"/>
                  </a:cubicBezTo>
                  <a:cubicBezTo>
                    <a:pt x="0" y="17157"/>
                    <a:pt x="552" y="21192"/>
                    <a:pt x="577" y="21359"/>
                  </a:cubicBezTo>
                  <a:lnTo>
                    <a:pt x="1924" y="21166"/>
                  </a:lnTo>
                  <a:cubicBezTo>
                    <a:pt x="1924" y="21128"/>
                    <a:pt x="1392" y="17279"/>
                    <a:pt x="2803" y="12911"/>
                  </a:cubicBezTo>
                  <a:cubicBezTo>
                    <a:pt x="3630" y="10359"/>
                    <a:pt x="4952" y="8139"/>
                    <a:pt x="6728" y="6311"/>
                  </a:cubicBezTo>
                  <a:cubicBezTo>
                    <a:pt x="8960" y="4022"/>
                    <a:pt x="11930" y="2341"/>
                    <a:pt x="15554" y="1309"/>
                  </a:cubicBezTo>
                  <a:lnTo>
                    <a:pt x="15182" y="0"/>
                  </a:lnTo>
                  <a:close/>
                </a:path>
              </a:pathLst>
            </a:custGeom>
            <a:solidFill>
              <a:srgbClr val="F4CA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5601025" y="4374700"/>
              <a:ext cx="395750" cy="535275"/>
            </a:xfrm>
            <a:custGeom>
              <a:avLst/>
              <a:gdLst/>
              <a:ahLst/>
              <a:cxnLst/>
              <a:rect l="l" t="t" r="r" b="b"/>
              <a:pathLst>
                <a:path w="15830" h="21411" extrusionOk="0">
                  <a:moveTo>
                    <a:pt x="15490" y="0"/>
                  </a:moveTo>
                  <a:cubicBezTo>
                    <a:pt x="11577" y="1007"/>
                    <a:pt x="8390" y="2746"/>
                    <a:pt x="6010" y="5170"/>
                  </a:cubicBezTo>
                  <a:cubicBezTo>
                    <a:pt x="4086" y="7120"/>
                    <a:pt x="2694" y="9506"/>
                    <a:pt x="1860" y="12270"/>
                  </a:cubicBezTo>
                  <a:cubicBezTo>
                    <a:pt x="462" y="16895"/>
                    <a:pt x="1097" y="20961"/>
                    <a:pt x="1174" y="21410"/>
                  </a:cubicBezTo>
                  <a:lnTo>
                    <a:pt x="1174" y="21404"/>
                  </a:lnTo>
                  <a:lnTo>
                    <a:pt x="2514" y="21179"/>
                  </a:lnTo>
                  <a:cubicBezTo>
                    <a:pt x="2405" y="20532"/>
                    <a:pt x="0" y="5401"/>
                    <a:pt x="15830" y="1322"/>
                  </a:cubicBezTo>
                  <a:lnTo>
                    <a:pt x="15490" y="0"/>
                  </a:lnTo>
                  <a:close/>
                </a:path>
              </a:pathLst>
            </a:custGeom>
            <a:solidFill>
              <a:srgbClr val="01AC63"/>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aytone One"/>
              <a:buNone/>
              <a:defRPr sz="3500">
                <a:solidFill>
                  <a:schemeClr val="dk1"/>
                </a:solidFill>
                <a:latin typeface="Paytone One"/>
                <a:ea typeface="Paytone One"/>
                <a:cs typeface="Paytone One"/>
                <a:sym typeface="Paytone One"/>
              </a:defRPr>
            </a:lvl1pPr>
            <a:lvl2pPr lvl="1" rtl="0">
              <a:spcBef>
                <a:spcPts val="0"/>
              </a:spcBef>
              <a:spcAft>
                <a:spcPts val="0"/>
              </a:spcAft>
              <a:buClr>
                <a:schemeClr val="dk1"/>
              </a:buClr>
              <a:buSzPts val="3500"/>
              <a:buFont typeface="Paytone One"/>
              <a:buNone/>
              <a:defRPr sz="3500">
                <a:solidFill>
                  <a:schemeClr val="dk1"/>
                </a:solidFill>
                <a:latin typeface="Paytone One"/>
                <a:ea typeface="Paytone One"/>
                <a:cs typeface="Paytone One"/>
                <a:sym typeface="Paytone One"/>
              </a:defRPr>
            </a:lvl2pPr>
            <a:lvl3pPr lvl="2" rtl="0">
              <a:spcBef>
                <a:spcPts val="0"/>
              </a:spcBef>
              <a:spcAft>
                <a:spcPts val="0"/>
              </a:spcAft>
              <a:buClr>
                <a:schemeClr val="dk1"/>
              </a:buClr>
              <a:buSzPts val="3500"/>
              <a:buFont typeface="Paytone One"/>
              <a:buNone/>
              <a:defRPr sz="3500">
                <a:solidFill>
                  <a:schemeClr val="dk1"/>
                </a:solidFill>
                <a:latin typeface="Paytone One"/>
                <a:ea typeface="Paytone One"/>
                <a:cs typeface="Paytone One"/>
                <a:sym typeface="Paytone One"/>
              </a:defRPr>
            </a:lvl3pPr>
            <a:lvl4pPr lvl="3" rtl="0">
              <a:spcBef>
                <a:spcPts val="0"/>
              </a:spcBef>
              <a:spcAft>
                <a:spcPts val="0"/>
              </a:spcAft>
              <a:buClr>
                <a:schemeClr val="dk1"/>
              </a:buClr>
              <a:buSzPts val="3500"/>
              <a:buFont typeface="Paytone One"/>
              <a:buNone/>
              <a:defRPr sz="3500">
                <a:solidFill>
                  <a:schemeClr val="dk1"/>
                </a:solidFill>
                <a:latin typeface="Paytone One"/>
                <a:ea typeface="Paytone One"/>
                <a:cs typeface="Paytone One"/>
                <a:sym typeface="Paytone One"/>
              </a:defRPr>
            </a:lvl4pPr>
            <a:lvl5pPr lvl="4" rtl="0">
              <a:spcBef>
                <a:spcPts val="0"/>
              </a:spcBef>
              <a:spcAft>
                <a:spcPts val="0"/>
              </a:spcAft>
              <a:buClr>
                <a:schemeClr val="dk1"/>
              </a:buClr>
              <a:buSzPts val="3500"/>
              <a:buFont typeface="Paytone One"/>
              <a:buNone/>
              <a:defRPr sz="3500">
                <a:solidFill>
                  <a:schemeClr val="dk1"/>
                </a:solidFill>
                <a:latin typeface="Paytone One"/>
                <a:ea typeface="Paytone One"/>
                <a:cs typeface="Paytone One"/>
                <a:sym typeface="Paytone One"/>
              </a:defRPr>
            </a:lvl5pPr>
            <a:lvl6pPr lvl="5" rtl="0">
              <a:spcBef>
                <a:spcPts val="0"/>
              </a:spcBef>
              <a:spcAft>
                <a:spcPts val="0"/>
              </a:spcAft>
              <a:buClr>
                <a:schemeClr val="dk1"/>
              </a:buClr>
              <a:buSzPts val="3500"/>
              <a:buFont typeface="Paytone One"/>
              <a:buNone/>
              <a:defRPr sz="3500">
                <a:solidFill>
                  <a:schemeClr val="dk1"/>
                </a:solidFill>
                <a:latin typeface="Paytone One"/>
                <a:ea typeface="Paytone One"/>
                <a:cs typeface="Paytone One"/>
                <a:sym typeface="Paytone One"/>
              </a:defRPr>
            </a:lvl6pPr>
            <a:lvl7pPr lvl="6" rtl="0">
              <a:spcBef>
                <a:spcPts val="0"/>
              </a:spcBef>
              <a:spcAft>
                <a:spcPts val="0"/>
              </a:spcAft>
              <a:buClr>
                <a:schemeClr val="dk1"/>
              </a:buClr>
              <a:buSzPts val="3500"/>
              <a:buFont typeface="Paytone One"/>
              <a:buNone/>
              <a:defRPr sz="3500">
                <a:solidFill>
                  <a:schemeClr val="dk1"/>
                </a:solidFill>
                <a:latin typeface="Paytone One"/>
                <a:ea typeface="Paytone One"/>
                <a:cs typeface="Paytone One"/>
                <a:sym typeface="Paytone One"/>
              </a:defRPr>
            </a:lvl7pPr>
            <a:lvl8pPr lvl="7" rtl="0">
              <a:spcBef>
                <a:spcPts val="0"/>
              </a:spcBef>
              <a:spcAft>
                <a:spcPts val="0"/>
              </a:spcAft>
              <a:buClr>
                <a:schemeClr val="dk1"/>
              </a:buClr>
              <a:buSzPts val="3500"/>
              <a:buFont typeface="Paytone One"/>
              <a:buNone/>
              <a:defRPr sz="3500">
                <a:solidFill>
                  <a:schemeClr val="dk1"/>
                </a:solidFill>
                <a:latin typeface="Paytone One"/>
                <a:ea typeface="Paytone One"/>
                <a:cs typeface="Paytone One"/>
                <a:sym typeface="Paytone One"/>
              </a:defRPr>
            </a:lvl8pPr>
            <a:lvl9pPr lvl="8" rtl="0">
              <a:spcBef>
                <a:spcPts val="0"/>
              </a:spcBef>
              <a:spcAft>
                <a:spcPts val="0"/>
              </a:spcAft>
              <a:buClr>
                <a:schemeClr val="dk1"/>
              </a:buClr>
              <a:buSzPts val="3500"/>
              <a:buFont typeface="Paytone One"/>
              <a:buNone/>
              <a:defRPr sz="3500">
                <a:solidFill>
                  <a:schemeClr val="dk1"/>
                </a:solidFill>
                <a:latin typeface="Paytone One"/>
                <a:ea typeface="Paytone One"/>
                <a:cs typeface="Paytone One"/>
                <a:sym typeface="Paytone O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ssistant Medium"/>
              <a:buChar char="●"/>
              <a:defRPr>
                <a:solidFill>
                  <a:schemeClr val="dk1"/>
                </a:solidFill>
                <a:latin typeface="Assistant Medium"/>
                <a:ea typeface="Assistant Medium"/>
                <a:cs typeface="Assistant Medium"/>
                <a:sym typeface="Assistant Medium"/>
              </a:defRPr>
            </a:lvl1pPr>
            <a:lvl2pPr marL="914400" lvl="1" indent="-317500">
              <a:lnSpc>
                <a:spcPct val="115000"/>
              </a:lnSpc>
              <a:spcBef>
                <a:spcPts val="1600"/>
              </a:spcBef>
              <a:spcAft>
                <a:spcPts val="0"/>
              </a:spcAft>
              <a:buClr>
                <a:schemeClr val="dk1"/>
              </a:buClr>
              <a:buSzPts val="1400"/>
              <a:buFont typeface="Assistant Medium"/>
              <a:buChar char="○"/>
              <a:defRPr>
                <a:solidFill>
                  <a:schemeClr val="dk1"/>
                </a:solidFill>
                <a:latin typeface="Assistant Medium"/>
                <a:ea typeface="Assistant Medium"/>
                <a:cs typeface="Assistant Medium"/>
                <a:sym typeface="Assistant Medium"/>
              </a:defRPr>
            </a:lvl2pPr>
            <a:lvl3pPr marL="1371600" lvl="2" indent="-317500">
              <a:lnSpc>
                <a:spcPct val="115000"/>
              </a:lnSpc>
              <a:spcBef>
                <a:spcPts val="1600"/>
              </a:spcBef>
              <a:spcAft>
                <a:spcPts val="0"/>
              </a:spcAft>
              <a:buClr>
                <a:schemeClr val="dk1"/>
              </a:buClr>
              <a:buSzPts val="1400"/>
              <a:buFont typeface="Assistant Medium"/>
              <a:buChar char="■"/>
              <a:defRPr>
                <a:solidFill>
                  <a:schemeClr val="dk1"/>
                </a:solidFill>
                <a:latin typeface="Assistant Medium"/>
                <a:ea typeface="Assistant Medium"/>
                <a:cs typeface="Assistant Medium"/>
                <a:sym typeface="Assistant Medium"/>
              </a:defRPr>
            </a:lvl3pPr>
            <a:lvl4pPr marL="1828800" lvl="3" indent="-317500">
              <a:lnSpc>
                <a:spcPct val="115000"/>
              </a:lnSpc>
              <a:spcBef>
                <a:spcPts val="1600"/>
              </a:spcBef>
              <a:spcAft>
                <a:spcPts val="0"/>
              </a:spcAft>
              <a:buClr>
                <a:schemeClr val="dk1"/>
              </a:buClr>
              <a:buSzPts val="1400"/>
              <a:buFont typeface="Assistant Medium"/>
              <a:buChar char="●"/>
              <a:defRPr>
                <a:solidFill>
                  <a:schemeClr val="dk1"/>
                </a:solidFill>
                <a:latin typeface="Assistant Medium"/>
                <a:ea typeface="Assistant Medium"/>
                <a:cs typeface="Assistant Medium"/>
                <a:sym typeface="Assistant Medium"/>
              </a:defRPr>
            </a:lvl4pPr>
            <a:lvl5pPr marL="2286000" lvl="4" indent="-317500">
              <a:lnSpc>
                <a:spcPct val="115000"/>
              </a:lnSpc>
              <a:spcBef>
                <a:spcPts val="1600"/>
              </a:spcBef>
              <a:spcAft>
                <a:spcPts val="0"/>
              </a:spcAft>
              <a:buClr>
                <a:schemeClr val="dk1"/>
              </a:buClr>
              <a:buSzPts val="1400"/>
              <a:buFont typeface="Assistant Medium"/>
              <a:buChar char="○"/>
              <a:defRPr>
                <a:solidFill>
                  <a:schemeClr val="dk1"/>
                </a:solidFill>
                <a:latin typeface="Assistant Medium"/>
                <a:ea typeface="Assistant Medium"/>
                <a:cs typeface="Assistant Medium"/>
                <a:sym typeface="Assistant Medium"/>
              </a:defRPr>
            </a:lvl5pPr>
            <a:lvl6pPr marL="2743200" lvl="5" indent="-317500">
              <a:lnSpc>
                <a:spcPct val="115000"/>
              </a:lnSpc>
              <a:spcBef>
                <a:spcPts val="1600"/>
              </a:spcBef>
              <a:spcAft>
                <a:spcPts val="0"/>
              </a:spcAft>
              <a:buClr>
                <a:schemeClr val="dk1"/>
              </a:buClr>
              <a:buSzPts val="1400"/>
              <a:buFont typeface="Assistant Medium"/>
              <a:buChar char="■"/>
              <a:defRPr>
                <a:solidFill>
                  <a:schemeClr val="dk1"/>
                </a:solidFill>
                <a:latin typeface="Assistant Medium"/>
                <a:ea typeface="Assistant Medium"/>
                <a:cs typeface="Assistant Medium"/>
                <a:sym typeface="Assistant Medium"/>
              </a:defRPr>
            </a:lvl6pPr>
            <a:lvl7pPr marL="3200400" lvl="6" indent="-317500">
              <a:lnSpc>
                <a:spcPct val="115000"/>
              </a:lnSpc>
              <a:spcBef>
                <a:spcPts val="1600"/>
              </a:spcBef>
              <a:spcAft>
                <a:spcPts val="0"/>
              </a:spcAft>
              <a:buClr>
                <a:schemeClr val="dk1"/>
              </a:buClr>
              <a:buSzPts val="1400"/>
              <a:buFont typeface="Assistant Medium"/>
              <a:buChar char="●"/>
              <a:defRPr>
                <a:solidFill>
                  <a:schemeClr val="dk1"/>
                </a:solidFill>
                <a:latin typeface="Assistant Medium"/>
                <a:ea typeface="Assistant Medium"/>
                <a:cs typeface="Assistant Medium"/>
                <a:sym typeface="Assistant Medium"/>
              </a:defRPr>
            </a:lvl7pPr>
            <a:lvl8pPr marL="3657600" lvl="7" indent="-317500">
              <a:lnSpc>
                <a:spcPct val="115000"/>
              </a:lnSpc>
              <a:spcBef>
                <a:spcPts val="1600"/>
              </a:spcBef>
              <a:spcAft>
                <a:spcPts val="0"/>
              </a:spcAft>
              <a:buClr>
                <a:schemeClr val="dk1"/>
              </a:buClr>
              <a:buSzPts val="1400"/>
              <a:buFont typeface="Assistant Medium"/>
              <a:buChar char="○"/>
              <a:defRPr>
                <a:solidFill>
                  <a:schemeClr val="dk1"/>
                </a:solidFill>
                <a:latin typeface="Assistant Medium"/>
                <a:ea typeface="Assistant Medium"/>
                <a:cs typeface="Assistant Medium"/>
                <a:sym typeface="Assistant Medium"/>
              </a:defRPr>
            </a:lvl8pPr>
            <a:lvl9pPr marL="4114800" lvl="8" indent="-317500">
              <a:lnSpc>
                <a:spcPct val="115000"/>
              </a:lnSpc>
              <a:spcBef>
                <a:spcPts val="1600"/>
              </a:spcBef>
              <a:spcAft>
                <a:spcPts val="1600"/>
              </a:spcAft>
              <a:buClr>
                <a:schemeClr val="dk1"/>
              </a:buClr>
              <a:buSzPts val="1400"/>
              <a:buFont typeface="Assistant Medium"/>
              <a:buChar char="■"/>
              <a:defRPr>
                <a:solidFill>
                  <a:schemeClr val="dk1"/>
                </a:solidFill>
                <a:latin typeface="Assistant Medium"/>
                <a:ea typeface="Assistant Medium"/>
                <a:cs typeface="Assistant Medium"/>
                <a:sym typeface="Assistan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8" r:id="rId6"/>
    <p:sldLayoutId id="2147483659" r:id="rId7"/>
    <p:sldLayoutId id="2147483670" r:id="rId8"/>
    <p:sldLayoutId id="2147483671" r:id="rId9"/>
    <p:sldLayoutId id="2147483673" r:id="rId10"/>
    <p:sldLayoutId id="2147483675" r:id="rId11"/>
    <p:sldLayoutId id="2147483679" r:id="rId12"/>
    <p:sldLayoutId id="2147483680" r:id="rId13"/>
    <p:sldLayoutId id="2147483685" r:id="rId1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2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26.jp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20"/>
        <p:cNvGrpSpPr/>
        <p:nvPr/>
      </p:nvGrpSpPr>
      <p:grpSpPr>
        <a:xfrm>
          <a:off x="0" y="0"/>
          <a:ext cx="0" cy="0"/>
          <a:chOff x="0" y="0"/>
          <a:chExt cx="0" cy="0"/>
        </a:xfrm>
      </p:grpSpPr>
      <p:sp>
        <p:nvSpPr>
          <p:cNvPr id="421" name="Google Shape;421;p38"/>
          <p:cNvSpPr txBox="1">
            <a:spLocks noGrp="1"/>
          </p:cNvSpPr>
          <p:nvPr>
            <p:ph type="ctrTitle"/>
          </p:nvPr>
        </p:nvSpPr>
        <p:spPr>
          <a:xfrm>
            <a:off x="118571" y="643997"/>
            <a:ext cx="6336372" cy="2188200"/>
          </a:xfrm>
          <a:prstGeom prst="rect">
            <a:avLst/>
          </a:prstGeom>
        </p:spPr>
        <p:txBody>
          <a:bodyPr spcFirstLastPara="1" wrap="square" lIns="91425" tIns="91425" rIns="91425" bIns="91425" anchor="b" anchorCtr="0">
            <a:noAutofit/>
          </a:bodyPr>
          <a:lstStyle/>
          <a:p>
            <a:pPr lvl="0"/>
            <a:r>
              <a:rPr lang="en-US" sz="4000" cap="all">
                <a:solidFill>
                  <a:schemeClr val="accent2">
                    <a:lumMod val="50000"/>
                  </a:schemeClr>
                </a:solidFill>
              </a:rPr>
              <a:t>PROBLEM-SOLVING AND C-PROGRAMMING</a:t>
            </a:r>
            <a:r>
              <a:rPr lang="en-US">
                <a:solidFill>
                  <a:schemeClr val="accent2">
                    <a:lumMod val="50000"/>
                  </a:schemeClr>
                </a:solidFill>
              </a:rPr>
              <a:t>​</a:t>
            </a:r>
            <a:br>
              <a:rPr lang="en-US">
                <a:solidFill>
                  <a:schemeClr val="accent2">
                    <a:lumMod val="50000"/>
                  </a:schemeClr>
                </a:solidFill>
              </a:rPr>
            </a:br>
            <a:r>
              <a:rPr lang="en" sz="3200">
                <a:latin typeface="Assistant"/>
                <a:cs typeface="Assistant"/>
                <a:sym typeface="Assistant"/>
              </a:rPr>
              <a:t>END-SEM PROJECT</a:t>
            </a:r>
            <a:endParaRPr sz="3200"/>
          </a:p>
        </p:txBody>
      </p:sp>
      <p:grpSp>
        <p:nvGrpSpPr>
          <p:cNvPr id="422" name="Google Shape;422;p38"/>
          <p:cNvGrpSpPr/>
          <p:nvPr/>
        </p:nvGrpSpPr>
        <p:grpSpPr>
          <a:xfrm>
            <a:off x="276375" y="3909025"/>
            <a:ext cx="3551274" cy="1234447"/>
            <a:chOff x="276375" y="3909025"/>
            <a:chExt cx="3551274" cy="1234447"/>
          </a:xfrm>
        </p:grpSpPr>
        <p:sp>
          <p:nvSpPr>
            <p:cNvPr id="423" name="Google Shape;423;p38"/>
            <p:cNvSpPr/>
            <p:nvPr/>
          </p:nvSpPr>
          <p:spPr>
            <a:xfrm rot="-5373803" flipH="1">
              <a:off x="1096553" y="3097316"/>
              <a:ext cx="1223154" cy="2854200"/>
            </a:xfrm>
            <a:custGeom>
              <a:avLst/>
              <a:gdLst/>
              <a:ahLst/>
              <a:cxnLst/>
              <a:rect l="l" t="t" r="r" b="b"/>
              <a:pathLst>
                <a:path w="15600" h="23046" extrusionOk="0">
                  <a:moveTo>
                    <a:pt x="15599" y="0"/>
                  </a:moveTo>
                  <a:lnTo>
                    <a:pt x="0" y="21147"/>
                  </a:lnTo>
                  <a:lnTo>
                    <a:pt x="1617" y="23045"/>
                  </a:lnTo>
                  <a:lnTo>
                    <a:pt x="11372" y="13489"/>
                  </a:lnTo>
                  <a:lnTo>
                    <a:pt x="15599" y="9352"/>
                  </a:lnTo>
                  <a:lnTo>
                    <a:pt x="15599"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8"/>
            <p:cNvSpPr/>
            <p:nvPr/>
          </p:nvSpPr>
          <p:spPr>
            <a:xfrm rot="-5373803" flipH="1">
              <a:off x="1923352" y="3560102"/>
              <a:ext cx="1096447" cy="2063059"/>
            </a:xfrm>
            <a:custGeom>
              <a:avLst/>
              <a:gdLst/>
              <a:ahLst/>
              <a:cxnLst/>
              <a:rect l="l" t="t" r="r" b="b"/>
              <a:pathLst>
                <a:path w="13984" h="16658" extrusionOk="0">
                  <a:moveTo>
                    <a:pt x="13983" y="1"/>
                  </a:moveTo>
                  <a:lnTo>
                    <a:pt x="9756" y="4138"/>
                  </a:lnTo>
                  <a:lnTo>
                    <a:pt x="1" y="13694"/>
                  </a:lnTo>
                  <a:lnTo>
                    <a:pt x="315" y="16658"/>
                  </a:lnTo>
                  <a:lnTo>
                    <a:pt x="5337" y="13367"/>
                  </a:lnTo>
                  <a:lnTo>
                    <a:pt x="13983" y="7691"/>
                  </a:lnTo>
                  <a:lnTo>
                    <a:pt x="13983"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p:nvPr/>
          </p:nvSpPr>
          <p:spPr>
            <a:xfrm rot="-5373803" flipH="1">
              <a:off x="2558375" y="3876337"/>
              <a:ext cx="1071827" cy="1458557"/>
            </a:xfrm>
            <a:custGeom>
              <a:avLst/>
              <a:gdLst/>
              <a:ahLst/>
              <a:cxnLst/>
              <a:rect l="l" t="t" r="r" b="b"/>
              <a:pathLst>
                <a:path w="13670" h="11777" extrusionOk="0">
                  <a:moveTo>
                    <a:pt x="13669" y="0"/>
                  </a:moveTo>
                  <a:lnTo>
                    <a:pt x="5023" y="5676"/>
                  </a:lnTo>
                  <a:lnTo>
                    <a:pt x="1" y="8967"/>
                  </a:lnTo>
                  <a:lnTo>
                    <a:pt x="1" y="11776"/>
                  </a:lnTo>
                  <a:lnTo>
                    <a:pt x="13669" y="6613"/>
                  </a:lnTo>
                  <a:lnTo>
                    <a:pt x="13669"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38"/>
          <p:cNvGrpSpPr/>
          <p:nvPr/>
        </p:nvGrpSpPr>
        <p:grpSpPr>
          <a:xfrm rot="590391">
            <a:off x="6726208" y="2188928"/>
            <a:ext cx="2963619" cy="3760392"/>
            <a:chOff x="5527650" y="4314725"/>
            <a:chExt cx="469125" cy="595250"/>
          </a:xfrm>
        </p:grpSpPr>
        <p:sp>
          <p:nvSpPr>
            <p:cNvPr id="427" name="Google Shape;427;p38"/>
            <p:cNvSpPr/>
            <p:nvPr/>
          </p:nvSpPr>
          <p:spPr>
            <a:xfrm>
              <a:off x="5527650" y="4314725"/>
              <a:ext cx="388650" cy="534000"/>
            </a:xfrm>
            <a:custGeom>
              <a:avLst/>
              <a:gdLst/>
              <a:ahLst/>
              <a:cxnLst/>
              <a:rect l="l" t="t" r="r" b="b"/>
              <a:pathLst>
                <a:path w="15546" h="21360" extrusionOk="0">
                  <a:moveTo>
                    <a:pt x="15179" y="1"/>
                  </a:moveTo>
                  <a:cubicBezTo>
                    <a:pt x="11318" y="1091"/>
                    <a:pt x="8143" y="2893"/>
                    <a:pt x="5744" y="5363"/>
                  </a:cubicBezTo>
                  <a:cubicBezTo>
                    <a:pt x="3820" y="7338"/>
                    <a:pt x="2390" y="9737"/>
                    <a:pt x="1505" y="12489"/>
                  </a:cubicBezTo>
                  <a:cubicBezTo>
                    <a:pt x="0" y="17150"/>
                    <a:pt x="547" y="21172"/>
                    <a:pt x="575" y="21358"/>
                  </a:cubicBezTo>
                  <a:lnTo>
                    <a:pt x="575" y="21358"/>
                  </a:lnTo>
                  <a:lnTo>
                    <a:pt x="1922" y="21160"/>
                  </a:lnTo>
                  <a:cubicBezTo>
                    <a:pt x="1915" y="21122"/>
                    <a:pt x="1389" y="17235"/>
                    <a:pt x="2813" y="12861"/>
                  </a:cubicBezTo>
                  <a:cubicBezTo>
                    <a:pt x="3647" y="10314"/>
                    <a:pt x="4968" y="8108"/>
                    <a:pt x="6745" y="6286"/>
                  </a:cubicBezTo>
                  <a:cubicBezTo>
                    <a:pt x="8971" y="4009"/>
                    <a:pt x="11934" y="2335"/>
                    <a:pt x="15545" y="1309"/>
                  </a:cubicBezTo>
                  <a:lnTo>
                    <a:pt x="15179" y="1"/>
                  </a:lnTo>
                  <a:close/>
                  <a:moveTo>
                    <a:pt x="575" y="21358"/>
                  </a:moveTo>
                  <a:lnTo>
                    <a:pt x="568" y="21359"/>
                  </a:lnTo>
                  <a:lnTo>
                    <a:pt x="575" y="21359"/>
                  </a:lnTo>
                  <a:cubicBezTo>
                    <a:pt x="575" y="21359"/>
                    <a:pt x="575" y="21359"/>
                    <a:pt x="575" y="21358"/>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8"/>
            <p:cNvSpPr/>
            <p:nvPr/>
          </p:nvSpPr>
          <p:spPr>
            <a:xfrm>
              <a:off x="5553550" y="4334775"/>
              <a:ext cx="388875" cy="533975"/>
            </a:xfrm>
            <a:custGeom>
              <a:avLst/>
              <a:gdLst/>
              <a:ahLst/>
              <a:cxnLst/>
              <a:rect l="l" t="t" r="r" b="b"/>
              <a:pathLst>
                <a:path w="15555" h="21359" extrusionOk="0">
                  <a:moveTo>
                    <a:pt x="15183" y="0"/>
                  </a:moveTo>
                  <a:cubicBezTo>
                    <a:pt x="11321" y="1091"/>
                    <a:pt x="8153" y="2893"/>
                    <a:pt x="5754" y="5362"/>
                  </a:cubicBezTo>
                  <a:cubicBezTo>
                    <a:pt x="3830" y="7338"/>
                    <a:pt x="2399" y="9737"/>
                    <a:pt x="1508" y="12488"/>
                  </a:cubicBezTo>
                  <a:cubicBezTo>
                    <a:pt x="1" y="17158"/>
                    <a:pt x="552" y="21186"/>
                    <a:pt x="578" y="21359"/>
                  </a:cubicBezTo>
                  <a:lnTo>
                    <a:pt x="1925" y="21166"/>
                  </a:lnTo>
                  <a:cubicBezTo>
                    <a:pt x="1925" y="21128"/>
                    <a:pt x="1392" y="17280"/>
                    <a:pt x="2804" y="12912"/>
                  </a:cubicBezTo>
                  <a:cubicBezTo>
                    <a:pt x="3631" y="10359"/>
                    <a:pt x="4952" y="8140"/>
                    <a:pt x="6729" y="6312"/>
                  </a:cubicBezTo>
                  <a:cubicBezTo>
                    <a:pt x="8961" y="4022"/>
                    <a:pt x="11931" y="2335"/>
                    <a:pt x="15555" y="1309"/>
                  </a:cubicBezTo>
                  <a:lnTo>
                    <a:pt x="15183"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8"/>
            <p:cNvSpPr/>
            <p:nvPr/>
          </p:nvSpPr>
          <p:spPr>
            <a:xfrm>
              <a:off x="5581625" y="4352100"/>
              <a:ext cx="388850" cy="533975"/>
            </a:xfrm>
            <a:custGeom>
              <a:avLst/>
              <a:gdLst/>
              <a:ahLst/>
              <a:cxnLst/>
              <a:rect l="l" t="t" r="r" b="b"/>
              <a:pathLst>
                <a:path w="15554" h="21359" extrusionOk="0">
                  <a:moveTo>
                    <a:pt x="15182" y="0"/>
                  </a:moveTo>
                  <a:cubicBezTo>
                    <a:pt x="11321" y="1090"/>
                    <a:pt x="8152" y="2899"/>
                    <a:pt x="5753" y="5362"/>
                  </a:cubicBezTo>
                  <a:cubicBezTo>
                    <a:pt x="3829" y="7338"/>
                    <a:pt x="2399" y="9736"/>
                    <a:pt x="1507" y="12494"/>
                  </a:cubicBezTo>
                  <a:cubicBezTo>
                    <a:pt x="0" y="17157"/>
                    <a:pt x="552" y="21192"/>
                    <a:pt x="577" y="21359"/>
                  </a:cubicBezTo>
                  <a:lnTo>
                    <a:pt x="1924" y="21166"/>
                  </a:lnTo>
                  <a:cubicBezTo>
                    <a:pt x="1924" y="21128"/>
                    <a:pt x="1392" y="17279"/>
                    <a:pt x="2803" y="12911"/>
                  </a:cubicBezTo>
                  <a:cubicBezTo>
                    <a:pt x="3630" y="10359"/>
                    <a:pt x="4952" y="8139"/>
                    <a:pt x="6728" y="6311"/>
                  </a:cubicBezTo>
                  <a:cubicBezTo>
                    <a:pt x="8960" y="4022"/>
                    <a:pt x="11930" y="2341"/>
                    <a:pt x="15554" y="1309"/>
                  </a:cubicBezTo>
                  <a:lnTo>
                    <a:pt x="15182"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8"/>
            <p:cNvSpPr/>
            <p:nvPr/>
          </p:nvSpPr>
          <p:spPr>
            <a:xfrm>
              <a:off x="5601025" y="4374700"/>
              <a:ext cx="395750" cy="535275"/>
            </a:xfrm>
            <a:custGeom>
              <a:avLst/>
              <a:gdLst/>
              <a:ahLst/>
              <a:cxnLst/>
              <a:rect l="l" t="t" r="r" b="b"/>
              <a:pathLst>
                <a:path w="15830" h="21411" extrusionOk="0">
                  <a:moveTo>
                    <a:pt x="15490" y="0"/>
                  </a:moveTo>
                  <a:cubicBezTo>
                    <a:pt x="11577" y="1007"/>
                    <a:pt x="8390" y="2746"/>
                    <a:pt x="6010" y="5170"/>
                  </a:cubicBezTo>
                  <a:cubicBezTo>
                    <a:pt x="4086" y="7120"/>
                    <a:pt x="2694" y="9506"/>
                    <a:pt x="1860" y="12270"/>
                  </a:cubicBezTo>
                  <a:cubicBezTo>
                    <a:pt x="462" y="16895"/>
                    <a:pt x="1097" y="20961"/>
                    <a:pt x="1174" y="21410"/>
                  </a:cubicBezTo>
                  <a:lnTo>
                    <a:pt x="1174" y="21404"/>
                  </a:lnTo>
                  <a:lnTo>
                    <a:pt x="2514" y="21179"/>
                  </a:lnTo>
                  <a:cubicBezTo>
                    <a:pt x="2405" y="20532"/>
                    <a:pt x="0" y="5401"/>
                    <a:pt x="15830" y="1322"/>
                  </a:cubicBezTo>
                  <a:lnTo>
                    <a:pt x="15490"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8"/>
          <p:cNvSpPr/>
          <p:nvPr/>
        </p:nvSpPr>
        <p:spPr>
          <a:xfrm rot="394">
            <a:off x="5431023" y="4189737"/>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8"/>
          <p:cNvSpPr txBox="1">
            <a:spLocks noGrp="1"/>
          </p:cNvSpPr>
          <p:nvPr>
            <p:ph type="subTitle" idx="1"/>
          </p:nvPr>
        </p:nvSpPr>
        <p:spPr>
          <a:xfrm>
            <a:off x="276411" y="3034068"/>
            <a:ext cx="3629519" cy="680622"/>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800" b="1"/>
              <a:t>IMAGE TRESHOLDING</a:t>
            </a:r>
            <a:endParaRPr sz="2800" b="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44"/>
          <p:cNvSpPr txBox="1">
            <a:spLocks noGrp="1"/>
          </p:cNvSpPr>
          <p:nvPr>
            <p:ph type="title"/>
          </p:nvPr>
        </p:nvSpPr>
        <p:spPr>
          <a:xfrm>
            <a:off x="369428" y="370454"/>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RGB-Image and its Matrix.</a:t>
            </a:r>
            <a:endParaRPr/>
          </a:p>
        </p:txBody>
      </p:sp>
      <p:sp>
        <p:nvSpPr>
          <p:cNvPr id="654" name="Google Shape;654;p44"/>
          <p:cNvSpPr txBox="1">
            <a:spLocks noGrp="1"/>
          </p:cNvSpPr>
          <p:nvPr>
            <p:ph type="subTitle" idx="1"/>
          </p:nvPr>
        </p:nvSpPr>
        <p:spPr>
          <a:xfrm>
            <a:off x="290613" y="943154"/>
            <a:ext cx="5843059" cy="1491821"/>
          </a:xfrm>
          <a:prstGeom prst="rect">
            <a:avLst/>
          </a:prstGeom>
        </p:spPr>
        <p:txBody>
          <a:bodyPr spcFirstLastPara="1" wrap="square" lIns="91425" tIns="91425" rIns="91425" bIns="91425" anchor="t" anchorCtr="0">
            <a:noAutofit/>
          </a:bodyPr>
          <a:lstStyle/>
          <a:p>
            <a:pPr marL="139700" indent="0" algn="just">
              <a:buNone/>
            </a:pPr>
            <a:r>
              <a:rPr lang="en-US"/>
              <a:t>RGB image is a three-dimensional matrix. with three layers of a two-dimensional matrix. suppose x and y are the coordinates of any element in a two-dimensional matrix, then the coordinates of the red layer refer to (x,y,0), the green layer coordinates refers to the (x,y,1), and the blue layer coordinates refers to (x,y,2). blue layer refers to the two-dimensional array, </a:t>
            </a:r>
          </a:p>
          <a:p>
            <a:pPr marL="139700" indent="0" algn="just">
              <a:buNone/>
            </a:pPr>
            <a:r>
              <a:rPr lang="en-US"/>
              <a:t>therefore the blue, green, and red layers </a:t>
            </a:r>
          </a:p>
          <a:p>
            <a:pPr marL="139700" indent="0" algn="just">
              <a:buNone/>
            </a:pPr>
            <a:r>
              <a:rPr lang="en-US"/>
              <a:t>each separately refers to a two-dimensional</a:t>
            </a:r>
          </a:p>
          <a:p>
            <a:pPr marL="139700" indent="0" algn="just">
              <a:buNone/>
            </a:pPr>
            <a:r>
              <a:rPr lang="en-US"/>
              <a:t> matrix and when combined is a</a:t>
            </a:r>
          </a:p>
          <a:p>
            <a:pPr marL="139700" indent="0" algn="just">
              <a:buNone/>
            </a:pPr>
            <a:r>
              <a:rPr lang="en-US"/>
              <a:t> three-dimensional matrix, the range of the values Is </a:t>
            </a:r>
          </a:p>
          <a:p>
            <a:pPr marL="139700" indent="0" algn="just">
              <a:buNone/>
            </a:pPr>
            <a:r>
              <a:rPr lang="en-US"/>
              <a:t>0-255, in unit 8 (unsigned 8-bit integer) it Is nothing but the </a:t>
            </a:r>
          </a:p>
          <a:p>
            <a:pPr marL="139700" indent="0" algn="just">
              <a:buNone/>
            </a:pPr>
            <a:r>
              <a:rPr lang="en-US"/>
              <a:t>                 the intensity of the color.</a:t>
            </a:r>
            <a:endParaRPr/>
          </a:p>
        </p:txBody>
      </p:sp>
      <p:sp>
        <p:nvSpPr>
          <p:cNvPr id="656" name="Google Shape;656;p44"/>
          <p:cNvSpPr/>
          <p:nvPr/>
        </p:nvSpPr>
        <p:spPr>
          <a:xfrm rot="394">
            <a:off x="5960310" y="430364"/>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44"/>
          <p:cNvGrpSpPr/>
          <p:nvPr/>
        </p:nvGrpSpPr>
        <p:grpSpPr>
          <a:xfrm flipH="1">
            <a:off x="-1123744" y="3663907"/>
            <a:ext cx="3910308" cy="1663787"/>
            <a:chOff x="276375" y="3909025"/>
            <a:chExt cx="3551274" cy="1234447"/>
          </a:xfrm>
        </p:grpSpPr>
        <p:sp>
          <p:nvSpPr>
            <p:cNvPr id="677" name="Google Shape;677;p44"/>
            <p:cNvSpPr/>
            <p:nvPr/>
          </p:nvSpPr>
          <p:spPr>
            <a:xfrm rot="-5373803" flipH="1">
              <a:off x="1096553" y="3097316"/>
              <a:ext cx="1223154" cy="2854200"/>
            </a:xfrm>
            <a:custGeom>
              <a:avLst/>
              <a:gdLst/>
              <a:ahLst/>
              <a:cxnLst/>
              <a:rect l="l" t="t" r="r" b="b"/>
              <a:pathLst>
                <a:path w="15600" h="23046" extrusionOk="0">
                  <a:moveTo>
                    <a:pt x="15599" y="0"/>
                  </a:moveTo>
                  <a:lnTo>
                    <a:pt x="0" y="21147"/>
                  </a:lnTo>
                  <a:lnTo>
                    <a:pt x="1617" y="23045"/>
                  </a:lnTo>
                  <a:lnTo>
                    <a:pt x="11372" y="13489"/>
                  </a:lnTo>
                  <a:lnTo>
                    <a:pt x="15599" y="9352"/>
                  </a:lnTo>
                  <a:lnTo>
                    <a:pt x="15599" y="0"/>
                  </a:lnTo>
                  <a:close/>
                </a:path>
              </a:pathLst>
            </a:custGeom>
            <a:solidFill>
              <a:srgbClr val="4B6AE6"/>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4"/>
            <p:cNvSpPr/>
            <p:nvPr/>
          </p:nvSpPr>
          <p:spPr>
            <a:xfrm rot="-5373803" flipH="1">
              <a:off x="1923352" y="3560102"/>
              <a:ext cx="1096447" cy="2063059"/>
            </a:xfrm>
            <a:custGeom>
              <a:avLst/>
              <a:gdLst/>
              <a:ahLst/>
              <a:cxnLst/>
              <a:rect l="l" t="t" r="r" b="b"/>
              <a:pathLst>
                <a:path w="13984" h="16658" extrusionOk="0">
                  <a:moveTo>
                    <a:pt x="13983" y="1"/>
                  </a:moveTo>
                  <a:lnTo>
                    <a:pt x="9756" y="4138"/>
                  </a:lnTo>
                  <a:lnTo>
                    <a:pt x="1" y="13694"/>
                  </a:lnTo>
                  <a:lnTo>
                    <a:pt x="315" y="16658"/>
                  </a:lnTo>
                  <a:lnTo>
                    <a:pt x="5337" y="13367"/>
                  </a:lnTo>
                  <a:lnTo>
                    <a:pt x="13983" y="7691"/>
                  </a:lnTo>
                  <a:lnTo>
                    <a:pt x="13983" y="1"/>
                  </a:lnTo>
                  <a:close/>
                </a:path>
              </a:pathLst>
            </a:custGeom>
            <a:solidFill>
              <a:srgbClr val="F4CA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4"/>
            <p:cNvSpPr/>
            <p:nvPr/>
          </p:nvSpPr>
          <p:spPr>
            <a:xfrm rot="-5373803" flipH="1">
              <a:off x="2558375" y="3876337"/>
              <a:ext cx="1071827" cy="1458557"/>
            </a:xfrm>
            <a:custGeom>
              <a:avLst/>
              <a:gdLst/>
              <a:ahLst/>
              <a:cxnLst/>
              <a:rect l="l" t="t" r="r" b="b"/>
              <a:pathLst>
                <a:path w="13670" h="11777" extrusionOk="0">
                  <a:moveTo>
                    <a:pt x="13669" y="0"/>
                  </a:moveTo>
                  <a:lnTo>
                    <a:pt x="5023" y="5676"/>
                  </a:lnTo>
                  <a:lnTo>
                    <a:pt x="1" y="8967"/>
                  </a:lnTo>
                  <a:lnTo>
                    <a:pt x="1" y="11776"/>
                  </a:lnTo>
                  <a:lnTo>
                    <a:pt x="13669" y="6613"/>
                  </a:lnTo>
                  <a:lnTo>
                    <a:pt x="13669" y="0"/>
                  </a:lnTo>
                  <a:close/>
                </a:path>
              </a:pathLst>
            </a:custGeom>
            <a:solidFill>
              <a:srgbClr val="FF7275"/>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44"/>
          <p:cNvGrpSpPr/>
          <p:nvPr/>
        </p:nvGrpSpPr>
        <p:grpSpPr>
          <a:xfrm rot="-5400000">
            <a:off x="7487979" y="-1880187"/>
            <a:ext cx="2963603" cy="3760373"/>
            <a:chOff x="5527650" y="4314725"/>
            <a:chExt cx="469125" cy="595250"/>
          </a:xfrm>
        </p:grpSpPr>
        <p:sp>
          <p:nvSpPr>
            <p:cNvPr id="681" name="Google Shape;681;p44"/>
            <p:cNvSpPr/>
            <p:nvPr/>
          </p:nvSpPr>
          <p:spPr>
            <a:xfrm>
              <a:off x="5527650" y="4314725"/>
              <a:ext cx="388650" cy="534000"/>
            </a:xfrm>
            <a:custGeom>
              <a:avLst/>
              <a:gdLst/>
              <a:ahLst/>
              <a:cxnLst/>
              <a:rect l="l" t="t" r="r" b="b"/>
              <a:pathLst>
                <a:path w="15546" h="21360" extrusionOk="0">
                  <a:moveTo>
                    <a:pt x="15179" y="1"/>
                  </a:moveTo>
                  <a:cubicBezTo>
                    <a:pt x="11318" y="1091"/>
                    <a:pt x="8143" y="2893"/>
                    <a:pt x="5744" y="5363"/>
                  </a:cubicBezTo>
                  <a:cubicBezTo>
                    <a:pt x="3820" y="7338"/>
                    <a:pt x="2390" y="9737"/>
                    <a:pt x="1505" y="12489"/>
                  </a:cubicBezTo>
                  <a:cubicBezTo>
                    <a:pt x="0" y="17150"/>
                    <a:pt x="547" y="21172"/>
                    <a:pt x="575" y="21358"/>
                  </a:cubicBezTo>
                  <a:lnTo>
                    <a:pt x="575" y="21358"/>
                  </a:lnTo>
                  <a:lnTo>
                    <a:pt x="1922" y="21160"/>
                  </a:lnTo>
                  <a:cubicBezTo>
                    <a:pt x="1915" y="21122"/>
                    <a:pt x="1389" y="17235"/>
                    <a:pt x="2813" y="12861"/>
                  </a:cubicBezTo>
                  <a:cubicBezTo>
                    <a:pt x="3647" y="10314"/>
                    <a:pt x="4968" y="8108"/>
                    <a:pt x="6745" y="6286"/>
                  </a:cubicBezTo>
                  <a:cubicBezTo>
                    <a:pt x="8971" y="4009"/>
                    <a:pt x="11934" y="2335"/>
                    <a:pt x="15545" y="1309"/>
                  </a:cubicBezTo>
                  <a:lnTo>
                    <a:pt x="15179" y="1"/>
                  </a:lnTo>
                  <a:close/>
                  <a:moveTo>
                    <a:pt x="575" y="21358"/>
                  </a:moveTo>
                  <a:lnTo>
                    <a:pt x="568" y="21359"/>
                  </a:lnTo>
                  <a:lnTo>
                    <a:pt x="575" y="21359"/>
                  </a:lnTo>
                  <a:cubicBezTo>
                    <a:pt x="575" y="21359"/>
                    <a:pt x="575" y="21359"/>
                    <a:pt x="575" y="21358"/>
                  </a:cubicBezTo>
                  <a:close/>
                </a:path>
              </a:pathLst>
            </a:custGeom>
            <a:solidFill>
              <a:srgbClr val="F597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4"/>
            <p:cNvSpPr/>
            <p:nvPr/>
          </p:nvSpPr>
          <p:spPr>
            <a:xfrm>
              <a:off x="5553550" y="4334775"/>
              <a:ext cx="388875" cy="533975"/>
            </a:xfrm>
            <a:custGeom>
              <a:avLst/>
              <a:gdLst/>
              <a:ahLst/>
              <a:cxnLst/>
              <a:rect l="l" t="t" r="r" b="b"/>
              <a:pathLst>
                <a:path w="15555" h="21359" extrusionOk="0">
                  <a:moveTo>
                    <a:pt x="15183" y="0"/>
                  </a:moveTo>
                  <a:cubicBezTo>
                    <a:pt x="11321" y="1091"/>
                    <a:pt x="8153" y="2893"/>
                    <a:pt x="5754" y="5362"/>
                  </a:cubicBezTo>
                  <a:cubicBezTo>
                    <a:pt x="3830" y="7338"/>
                    <a:pt x="2399" y="9737"/>
                    <a:pt x="1508" y="12488"/>
                  </a:cubicBezTo>
                  <a:cubicBezTo>
                    <a:pt x="1" y="17158"/>
                    <a:pt x="552" y="21186"/>
                    <a:pt x="578" y="21359"/>
                  </a:cubicBezTo>
                  <a:lnTo>
                    <a:pt x="1925" y="21166"/>
                  </a:lnTo>
                  <a:cubicBezTo>
                    <a:pt x="1925" y="21128"/>
                    <a:pt x="1392" y="17280"/>
                    <a:pt x="2804" y="12912"/>
                  </a:cubicBezTo>
                  <a:cubicBezTo>
                    <a:pt x="3631" y="10359"/>
                    <a:pt x="4952" y="8140"/>
                    <a:pt x="6729" y="6312"/>
                  </a:cubicBezTo>
                  <a:cubicBezTo>
                    <a:pt x="8961" y="4022"/>
                    <a:pt x="11931" y="2335"/>
                    <a:pt x="15555" y="1309"/>
                  </a:cubicBezTo>
                  <a:lnTo>
                    <a:pt x="15183" y="0"/>
                  </a:lnTo>
                  <a:close/>
                </a:path>
              </a:pathLst>
            </a:custGeom>
            <a:solidFill>
              <a:srgbClr val="FF7275"/>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4"/>
            <p:cNvSpPr/>
            <p:nvPr/>
          </p:nvSpPr>
          <p:spPr>
            <a:xfrm>
              <a:off x="5581625" y="4352100"/>
              <a:ext cx="388850" cy="533975"/>
            </a:xfrm>
            <a:custGeom>
              <a:avLst/>
              <a:gdLst/>
              <a:ahLst/>
              <a:cxnLst/>
              <a:rect l="l" t="t" r="r" b="b"/>
              <a:pathLst>
                <a:path w="15554" h="21359" extrusionOk="0">
                  <a:moveTo>
                    <a:pt x="15182" y="0"/>
                  </a:moveTo>
                  <a:cubicBezTo>
                    <a:pt x="11321" y="1090"/>
                    <a:pt x="8152" y="2899"/>
                    <a:pt x="5753" y="5362"/>
                  </a:cubicBezTo>
                  <a:cubicBezTo>
                    <a:pt x="3829" y="7338"/>
                    <a:pt x="2399" y="9736"/>
                    <a:pt x="1507" y="12494"/>
                  </a:cubicBezTo>
                  <a:cubicBezTo>
                    <a:pt x="0" y="17157"/>
                    <a:pt x="552" y="21192"/>
                    <a:pt x="577" y="21359"/>
                  </a:cubicBezTo>
                  <a:lnTo>
                    <a:pt x="1924" y="21166"/>
                  </a:lnTo>
                  <a:cubicBezTo>
                    <a:pt x="1924" y="21128"/>
                    <a:pt x="1392" y="17279"/>
                    <a:pt x="2803" y="12911"/>
                  </a:cubicBezTo>
                  <a:cubicBezTo>
                    <a:pt x="3630" y="10359"/>
                    <a:pt x="4952" y="8139"/>
                    <a:pt x="6728" y="6311"/>
                  </a:cubicBezTo>
                  <a:cubicBezTo>
                    <a:pt x="8960" y="4022"/>
                    <a:pt x="11930" y="2341"/>
                    <a:pt x="15554" y="1309"/>
                  </a:cubicBezTo>
                  <a:lnTo>
                    <a:pt x="15182" y="0"/>
                  </a:lnTo>
                  <a:close/>
                </a:path>
              </a:pathLst>
            </a:custGeom>
            <a:solidFill>
              <a:srgbClr val="F4CA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4"/>
            <p:cNvSpPr/>
            <p:nvPr/>
          </p:nvSpPr>
          <p:spPr>
            <a:xfrm>
              <a:off x="5601025" y="4374700"/>
              <a:ext cx="395750" cy="535275"/>
            </a:xfrm>
            <a:custGeom>
              <a:avLst/>
              <a:gdLst/>
              <a:ahLst/>
              <a:cxnLst/>
              <a:rect l="l" t="t" r="r" b="b"/>
              <a:pathLst>
                <a:path w="15830" h="21411" extrusionOk="0">
                  <a:moveTo>
                    <a:pt x="15490" y="0"/>
                  </a:moveTo>
                  <a:cubicBezTo>
                    <a:pt x="11577" y="1007"/>
                    <a:pt x="8390" y="2746"/>
                    <a:pt x="6010" y="5170"/>
                  </a:cubicBezTo>
                  <a:cubicBezTo>
                    <a:pt x="4086" y="7120"/>
                    <a:pt x="2694" y="9506"/>
                    <a:pt x="1860" y="12270"/>
                  </a:cubicBezTo>
                  <a:cubicBezTo>
                    <a:pt x="462" y="16895"/>
                    <a:pt x="1097" y="20961"/>
                    <a:pt x="1174" y="21410"/>
                  </a:cubicBezTo>
                  <a:lnTo>
                    <a:pt x="1174" y="21404"/>
                  </a:lnTo>
                  <a:lnTo>
                    <a:pt x="2514" y="21179"/>
                  </a:lnTo>
                  <a:cubicBezTo>
                    <a:pt x="2405" y="20532"/>
                    <a:pt x="0" y="5401"/>
                    <a:pt x="15830" y="1322"/>
                  </a:cubicBezTo>
                  <a:lnTo>
                    <a:pt x="15490" y="0"/>
                  </a:lnTo>
                  <a:close/>
                </a:path>
              </a:pathLst>
            </a:custGeom>
            <a:solidFill>
              <a:srgbClr val="01AC63"/>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descr="MATLAB | RGB image representation - GeeksforGeeks">
            <a:extLst>
              <a:ext uri="{FF2B5EF4-FFF2-40B4-BE49-F238E27FC236}">
                <a16:creationId xmlns:a16="http://schemas.microsoft.com/office/drawing/2014/main" id="{8772B335-E478-4E05-AD11-83328953B2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838" t="3196" r="4039" b="2122"/>
          <a:stretch/>
        </p:blipFill>
        <p:spPr bwMode="auto">
          <a:xfrm>
            <a:off x="6276443" y="828277"/>
            <a:ext cx="1927820" cy="128144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hy Do Math?">
            <a:extLst>
              <a:ext uri="{FF2B5EF4-FFF2-40B4-BE49-F238E27FC236}">
                <a16:creationId xmlns:a16="http://schemas.microsoft.com/office/drawing/2014/main" id="{0B1B1CB7-BED3-4393-99D3-0E02E2B4A0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94" r="2084" b="1491"/>
          <a:stretch/>
        </p:blipFill>
        <p:spPr bwMode="auto">
          <a:xfrm>
            <a:off x="5609384" y="2391262"/>
            <a:ext cx="2759265" cy="2211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422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44"/>
          <p:cNvSpPr txBox="1">
            <a:spLocks noGrp="1"/>
          </p:cNvSpPr>
          <p:nvPr>
            <p:ph type="title"/>
          </p:nvPr>
        </p:nvSpPr>
        <p:spPr>
          <a:xfrm>
            <a:off x="657546" y="370454"/>
            <a:ext cx="782890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Reading the Pixel Value of RGB Image in ‘C’.</a:t>
            </a:r>
            <a:br>
              <a:rPr lang="en-US"/>
            </a:br>
            <a:endParaRPr/>
          </a:p>
        </p:txBody>
      </p:sp>
      <p:grpSp>
        <p:nvGrpSpPr>
          <p:cNvPr id="676" name="Google Shape;676;p44"/>
          <p:cNvGrpSpPr/>
          <p:nvPr/>
        </p:nvGrpSpPr>
        <p:grpSpPr>
          <a:xfrm flipH="1">
            <a:off x="-1123744" y="3663907"/>
            <a:ext cx="3910308" cy="1663787"/>
            <a:chOff x="276375" y="3909025"/>
            <a:chExt cx="3551274" cy="1234447"/>
          </a:xfrm>
        </p:grpSpPr>
        <p:sp>
          <p:nvSpPr>
            <p:cNvPr id="677" name="Google Shape;677;p44"/>
            <p:cNvSpPr/>
            <p:nvPr/>
          </p:nvSpPr>
          <p:spPr>
            <a:xfrm rot="-5373803" flipH="1">
              <a:off x="1096553" y="3097316"/>
              <a:ext cx="1223154" cy="2854200"/>
            </a:xfrm>
            <a:custGeom>
              <a:avLst/>
              <a:gdLst/>
              <a:ahLst/>
              <a:cxnLst/>
              <a:rect l="l" t="t" r="r" b="b"/>
              <a:pathLst>
                <a:path w="15600" h="23046" extrusionOk="0">
                  <a:moveTo>
                    <a:pt x="15599" y="0"/>
                  </a:moveTo>
                  <a:lnTo>
                    <a:pt x="0" y="21147"/>
                  </a:lnTo>
                  <a:lnTo>
                    <a:pt x="1617" y="23045"/>
                  </a:lnTo>
                  <a:lnTo>
                    <a:pt x="11372" y="13489"/>
                  </a:lnTo>
                  <a:lnTo>
                    <a:pt x="15599" y="9352"/>
                  </a:lnTo>
                  <a:lnTo>
                    <a:pt x="15599" y="0"/>
                  </a:lnTo>
                  <a:close/>
                </a:path>
              </a:pathLst>
            </a:custGeom>
            <a:solidFill>
              <a:srgbClr val="4B6AE6"/>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4"/>
            <p:cNvSpPr/>
            <p:nvPr/>
          </p:nvSpPr>
          <p:spPr>
            <a:xfrm rot="-5373803" flipH="1">
              <a:off x="1923352" y="3560102"/>
              <a:ext cx="1096447" cy="2063059"/>
            </a:xfrm>
            <a:custGeom>
              <a:avLst/>
              <a:gdLst/>
              <a:ahLst/>
              <a:cxnLst/>
              <a:rect l="l" t="t" r="r" b="b"/>
              <a:pathLst>
                <a:path w="13984" h="16658" extrusionOk="0">
                  <a:moveTo>
                    <a:pt x="13983" y="1"/>
                  </a:moveTo>
                  <a:lnTo>
                    <a:pt x="9756" y="4138"/>
                  </a:lnTo>
                  <a:lnTo>
                    <a:pt x="1" y="13694"/>
                  </a:lnTo>
                  <a:lnTo>
                    <a:pt x="315" y="16658"/>
                  </a:lnTo>
                  <a:lnTo>
                    <a:pt x="5337" y="13367"/>
                  </a:lnTo>
                  <a:lnTo>
                    <a:pt x="13983" y="7691"/>
                  </a:lnTo>
                  <a:lnTo>
                    <a:pt x="13983" y="1"/>
                  </a:lnTo>
                  <a:close/>
                </a:path>
              </a:pathLst>
            </a:custGeom>
            <a:solidFill>
              <a:srgbClr val="F4CA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4"/>
            <p:cNvSpPr/>
            <p:nvPr/>
          </p:nvSpPr>
          <p:spPr>
            <a:xfrm rot="-5373803" flipH="1">
              <a:off x="2558375" y="3876337"/>
              <a:ext cx="1071827" cy="1458557"/>
            </a:xfrm>
            <a:custGeom>
              <a:avLst/>
              <a:gdLst/>
              <a:ahLst/>
              <a:cxnLst/>
              <a:rect l="l" t="t" r="r" b="b"/>
              <a:pathLst>
                <a:path w="13670" h="11777" extrusionOk="0">
                  <a:moveTo>
                    <a:pt x="13669" y="0"/>
                  </a:moveTo>
                  <a:lnTo>
                    <a:pt x="5023" y="5676"/>
                  </a:lnTo>
                  <a:lnTo>
                    <a:pt x="1" y="8967"/>
                  </a:lnTo>
                  <a:lnTo>
                    <a:pt x="1" y="11776"/>
                  </a:lnTo>
                  <a:lnTo>
                    <a:pt x="13669" y="6613"/>
                  </a:lnTo>
                  <a:lnTo>
                    <a:pt x="13669" y="0"/>
                  </a:lnTo>
                  <a:close/>
                </a:path>
              </a:pathLst>
            </a:custGeom>
            <a:solidFill>
              <a:srgbClr val="FF7275"/>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44"/>
          <p:cNvGrpSpPr/>
          <p:nvPr/>
        </p:nvGrpSpPr>
        <p:grpSpPr>
          <a:xfrm rot="-5400000">
            <a:off x="7487979" y="-1880187"/>
            <a:ext cx="2963603" cy="3760373"/>
            <a:chOff x="5527650" y="4314725"/>
            <a:chExt cx="469125" cy="595250"/>
          </a:xfrm>
        </p:grpSpPr>
        <p:sp>
          <p:nvSpPr>
            <p:cNvPr id="681" name="Google Shape;681;p44"/>
            <p:cNvSpPr/>
            <p:nvPr/>
          </p:nvSpPr>
          <p:spPr>
            <a:xfrm>
              <a:off x="5527650" y="4314725"/>
              <a:ext cx="388650" cy="534000"/>
            </a:xfrm>
            <a:custGeom>
              <a:avLst/>
              <a:gdLst/>
              <a:ahLst/>
              <a:cxnLst/>
              <a:rect l="l" t="t" r="r" b="b"/>
              <a:pathLst>
                <a:path w="15546" h="21360" extrusionOk="0">
                  <a:moveTo>
                    <a:pt x="15179" y="1"/>
                  </a:moveTo>
                  <a:cubicBezTo>
                    <a:pt x="11318" y="1091"/>
                    <a:pt x="8143" y="2893"/>
                    <a:pt x="5744" y="5363"/>
                  </a:cubicBezTo>
                  <a:cubicBezTo>
                    <a:pt x="3820" y="7338"/>
                    <a:pt x="2390" y="9737"/>
                    <a:pt x="1505" y="12489"/>
                  </a:cubicBezTo>
                  <a:cubicBezTo>
                    <a:pt x="0" y="17150"/>
                    <a:pt x="547" y="21172"/>
                    <a:pt x="575" y="21358"/>
                  </a:cubicBezTo>
                  <a:lnTo>
                    <a:pt x="575" y="21358"/>
                  </a:lnTo>
                  <a:lnTo>
                    <a:pt x="1922" y="21160"/>
                  </a:lnTo>
                  <a:cubicBezTo>
                    <a:pt x="1915" y="21122"/>
                    <a:pt x="1389" y="17235"/>
                    <a:pt x="2813" y="12861"/>
                  </a:cubicBezTo>
                  <a:cubicBezTo>
                    <a:pt x="3647" y="10314"/>
                    <a:pt x="4968" y="8108"/>
                    <a:pt x="6745" y="6286"/>
                  </a:cubicBezTo>
                  <a:cubicBezTo>
                    <a:pt x="8971" y="4009"/>
                    <a:pt x="11934" y="2335"/>
                    <a:pt x="15545" y="1309"/>
                  </a:cubicBezTo>
                  <a:lnTo>
                    <a:pt x="15179" y="1"/>
                  </a:lnTo>
                  <a:close/>
                  <a:moveTo>
                    <a:pt x="575" y="21358"/>
                  </a:moveTo>
                  <a:lnTo>
                    <a:pt x="568" y="21359"/>
                  </a:lnTo>
                  <a:lnTo>
                    <a:pt x="575" y="21359"/>
                  </a:lnTo>
                  <a:cubicBezTo>
                    <a:pt x="575" y="21359"/>
                    <a:pt x="575" y="21359"/>
                    <a:pt x="575" y="21358"/>
                  </a:cubicBezTo>
                  <a:close/>
                </a:path>
              </a:pathLst>
            </a:custGeom>
            <a:solidFill>
              <a:srgbClr val="F597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4"/>
            <p:cNvSpPr/>
            <p:nvPr/>
          </p:nvSpPr>
          <p:spPr>
            <a:xfrm>
              <a:off x="5553550" y="4334775"/>
              <a:ext cx="388875" cy="533975"/>
            </a:xfrm>
            <a:custGeom>
              <a:avLst/>
              <a:gdLst/>
              <a:ahLst/>
              <a:cxnLst/>
              <a:rect l="l" t="t" r="r" b="b"/>
              <a:pathLst>
                <a:path w="15555" h="21359" extrusionOk="0">
                  <a:moveTo>
                    <a:pt x="15183" y="0"/>
                  </a:moveTo>
                  <a:cubicBezTo>
                    <a:pt x="11321" y="1091"/>
                    <a:pt x="8153" y="2893"/>
                    <a:pt x="5754" y="5362"/>
                  </a:cubicBezTo>
                  <a:cubicBezTo>
                    <a:pt x="3830" y="7338"/>
                    <a:pt x="2399" y="9737"/>
                    <a:pt x="1508" y="12488"/>
                  </a:cubicBezTo>
                  <a:cubicBezTo>
                    <a:pt x="1" y="17158"/>
                    <a:pt x="552" y="21186"/>
                    <a:pt x="578" y="21359"/>
                  </a:cubicBezTo>
                  <a:lnTo>
                    <a:pt x="1925" y="21166"/>
                  </a:lnTo>
                  <a:cubicBezTo>
                    <a:pt x="1925" y="21128"/>
                    <a:pt x="1392" y="17280"/>
                    <a:pt x="2804" y="12912"/>
                  </a:cubicBezTo>
                  <a:cubicBezTo>
                    <a:pt x="3631" y="10359"/>
                    <a:pt x="4952" y="8140"/>
                    <a:pt x="6729" y="6312"/>
                  </a:cubicBezTo>
                  <a:cubicBezTo>
                    <a:pt x="8961" y="4022"/>
                    <a:pt x="11931" y="2335"/>
                    <a:pt x="15555" y="1309"/>
                  </a:cubicBezTo>
                  <a:lnTo>
                    <a:pt x="15183" y="0"/>
                  </a:lnTo>
                  <a:close/>
                </a:path>
              </a:pathLst>
            </a:custGeom>
            <a:solidFill>
              <a:srgbClr val="FF7275"/>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4"/>
            <p:cNvSpPr/>
            <p:nvPr/>
          </p:nvSpPr>
          <p:spPr>
            <a:xfrm>
              <a:off x="5581625" y="4352100"/>
              <a:ext cx="388850" cy="533975"/>
            </a:xfrm>
            <a:custGeom>
              <a:avLst/>
              <a:gdLst/>
              <a:ahLst/>
              <a:cxnLst/>
              <a:rect l="l" t="t" r="r" b="b"/>
              <a:pathLst>
                <a:path w="15554" h="21359" extrusionOk="0">
                  <a:moveTo>
                    <a:pt x="15182" y="0"/>
                  </a:moveTo>
                  <a:cubicBezTo>
                    <a:pt x="11321" y="1090"/>
                    <a:pt x="8152" y="2899"/>
                    <a:pt x="5753" y="5362"/>
                  </a:cubicBezTo>
                  <a:cubicBezTo>
                    <a:pt x="3829" y="7338"/>
                    <a:pt x="2399" y="9736"/>
                    <a:pt x="1507" y="12494"/>
                  </a:cubicBezTo>
                  <a:cubicBezTo>
                    <a:pt x="0" y="17157"/>
                    <a:pt x="552" y="21192"/>
                    <a:pt x="577" y="21359"/>
                  </a:cubicBezTo>
                  <a:lnTo>
                    <a:pt x="1924" y="21166"/>
                  </a:lnTo>
                  <a:cubicBezTo>
                    <a:pt x="1924" y="21128"/>
                    <a:pt x="1392" y="17279"/>
                    <a:pt x="2803" y="12911"/>
                  </a:cubicBezTo>
                  <a:cubicBezTo>
                    <a:pt x="3630" y="10359"/>
                    <a:pt x="4952" y="8139"/>
                    <a:pt x="6728" y="6311"/>
                  </a:cubicBezTo>
                  <a:cubicBezTo>
                    <a:pt x="8960" y="4022"/>
                    <a:pt x="11930" y="2341"/>
                    <a:pt x="15554" y="1309"/>
                  </a:cubicBezTo>
                  <a:lnTo>
                    <a:pt x="15182" y="0"/>
                  </a:lnTo>
                  <a:close/>
                </a:path>
              </a:pathLst>
            </a:custGeom>
            <a:solidFill>
              <a:srgbClr val="F4CA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4"/>
            <p:cNvSpPr/>
            <p:nvPr/>
          </p:nvSpPr>
          <p:spPr>
            <a:xfrm>
              <a:off x="5601025" y="4374700"/>
              <a:ext cx="395750" cy="535275"/>
            </a:xfrm>
            <a:custGeom>
              <a:avLst/>
              <a:gdLst/>
              <a:ahLst/>
              <a:cxnLst/>
              <a:rect l="l" t="t" r="r" b="b"/>
              <a:pathLst>
                <a:path w="15830" h="21411" extrusionOk="0">
                  <a:moveTo>
                    <a:pt x="15490" y="0"/>
                  </a:moveTo>
                  <a:cubicBezTo>
                    <a:pt x="11577" y="1007"/>
                    <a:pt x="8390" y="2746"/>
                    <a:pt x="6010" y="5170"/>
                  </a:cubicBezTo>
                  <a:cubicBezTo>
                    <a:pt x="4086" y="7120"/>
                    <a:pt x="2694" y="9506"/>
                    <a:pt x="1860" y="12270"/>
                  </a:cubicBezTo>
                  <a:cubicBezTo>
                    <a:pt x="462" y="16895"/>
                    <a:pt x="1097" y="20961"/>
                    <a:pt x="1174" y="21410"/>
                  </a:cubicBezTo>
                  <a:lnTo>
                    <a:pt x="1174" y="21404"/>
                  </a:lnTo>
                  <a:lnTo>
                    <a:pt x="2514" y="21179"/>
                  </a:lnTo>
                  <a:cubicBezTo>
                    <a:pt x="2405" y="20532"/>
                    <a:pt x="0" y="5401"/>
                    <a:pt x="15830" y="1322"/>
                  </a:cubicBezTo>
                  <a:lnTo>
                    <a:pt x="15490" y="0"/>
                  </a:lnTo>
                  <a:close/>
                </a:path>
              </a:pathLst>
            </a:custGeom>
            <a:solidFill>
              <a:srgbClr val="01AC63"/>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716;p45">
            <a:extLst>
              <a:ext uri="{FF2B5EF4-FFF2-40B4-BE49-F238E27FC236}">
                <a16:creationId xmlns:a16="http://schemas.microsoft.com/office/drawing/2014/main" id="{2B28B51F-BE0D-4932-9018-AE52DCD665A3}"/>
              </a:ext>
            </a:extLst>
          </p:cNvPr>
          <p:cNvSpPr txBox="1">
            <a:spLocks/>
          </p:cNvSpPr>
          <p:nvPr/>
        </p:nvSpPr>
        <p:spPr>
          <a:xfrm>
            <a:off x="730273" y="1634147"/>
            <a:ext cx="2875955" cy="1084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a:t>The unsigned-int16, uint16-class RGB image, each color component is represented as a 16-bit unsigned integer with a range of values between 0 and 65535, where 0 represents the absence of the color, and 65535 represents the maximum intensity of the color.</a:t>
            </a:r>
          </a:p>
          <a:p>
            <a:pPr algn="just"/>
            <a:r>
              <a:rPr lang="en-US"/>
              <a:t>But we will use unsigned char, where the range of intensity of the </a:t>
            </a:r>
          </a:p>
          <a:p>
            <a:pPr algn="just"/>
            <a:r>
              <a:rPr lang="en-US"/>
              <a:t>  color is 0 to 255,we will use    </a:t>
            </a:r>
          </a:p>
          <a:p>
            <a:pPr algn="just"/>
            <a:r>
              <a:rPr lang="en-US"/>
              <a:t>           unsigned char.</a:t>
            </a:r>
          </a:p>
        </p:txBody>
      </p:sp>
      <p:pic>
        <p:nvPicPr>
          <p:cNvPr id="2" name="Screen Recording 1">
            <a:hlinkClick r:id="" action="ppaction://media"/>
            <a:extLst>
              <a:ext uri="{FF2B5EF4-FFF2-40B4-BE49-F238E27FC236}">
                <a16:creationId xmlns:a16="http://schemas.microsoft.com/office/drawing/2014/main" id="{FC0D73F4-3589-4E13-9A7E-92D9DD3515F8}"/>
              </a:ext>
            </a:extLst>
          </p:cNvPr>
          <p:cNvPicPr>
            <a:picLocks noChangeAspect="1"/>
          </p:cNvPicPr>
          <p:nvPr>
            <a:videoFile r:link="rId1"/>
            <p:extLst>
              <p:ext uri="{DAA4B4D4-6D71-4841-9C94-3DE7FCFB9230}">
                <p14:media xmlns:p14="http://schemas.microsoft.com/office/powerpoint/2010/main" r:embed="rId2">
                  <p14:trim st="7232" end="4349.8"/>
                </p14:media>
              </p:ext>
            </p:extLst>
          </p:nvPr>
        </p:nvPicPr>
        <p:blipFill>
          <a:blip r:embed="rId5"/>
          <a:stretch>
            <a:fillRect/>
          </a:stretch>
        </p:blipFill>
        <p:spPr>
          <a:xfrm>
            <a:off x="3657599" y="1396705"/>
            <a:ext cx="4828854" cy="1780640"/>
          </a:xfrm>
          <a:prstGeom prst="rect">
            <a:avLst/>
          </a:prstGeom>
          <a:ln w="47625">
            <a:solidFill>
              <a:schemeClr val="accent2">
                <a:lumMod val="75000"/>
              </a:schemeClr>
            </a:solidFill>
          </a:ln>
        </p:spPr>
      </p:pic>
    </p:spTree>
    <p:extLst>
      <p:ext uri="{BB962C8B-B14F-4D97-AF65-F5344CB8AC3E}">
        <p14:creationId xmlns:p14="http://schemas.microsoft.com/office/powerpoint/2010/main" val="2116336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4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Black &amp; White Image.</a:t>
            </a:r>
            <a:endParaRPr/>
          </a:p>
        </p:txBody>
      </p:sp>
      <p:sp>
        <p:nvSpPr>
          <p:cNvPr id="654" name="Google Shape;654;p44"/>
          <p:cNvSpPr txBox="1">
            <a:spLocks noGrp="1"/>
          </p:cNvSpPr>
          <p:nvPr>
            <p:ph type="subTitle" idx="1"/>
          </p:nvPr>
        </p:nvSpPr>
        <p:spPr>
          <a:xfrm>
            <a:off x="654273" y="1298028"/>
            <a:ext cx="6132298" cy="1168296"/>
          </a:xfrm>
          <a:prstGeom prst="rect">
            <a:avLst/>
          </a:prstGeom>
        </p:spPr>
        <p:txBody>
          <a:bodyPr spcFirstLastPara="1" wrap="square" lIns="91425" tIns="91425" rIns="91425" bIns="91425" anchor="t" anchorCtr="0">
            <a:noAutofit/>
          </a:bodyPr>
          <a:lstStyle/>
          <a:p>
            <a:pPr marL="0" lvl="0" indent="0" algn="just">
              <a:buSzPts val="1100"/>
              <a:buNone/>
            </a:pPr>
            <a:r>
              <a:rPr lang="en-US"/>
              <a:t>Black an white image is a special case of a greyscale image,where each pixel in an image has a value eithier ‘0’(black) or ‘255’(white) only, therefore the resulting image will have only two shades of color black and white ,in another way to say black and white image is an binary image.</a:t>
            </a:r>
            <a:endParaRPr/>
          </a:p>
        </p:txBody>
      </p:sp>
      <p:grpSp>
        <p:nvGrpSpPr>
          <p:cNvPr id="657" name="Google Shape;657;p44"/>
          <p:cNvGrpSpPr/>
          <p:nvPr/>
        </p:nvGrpSpPr>
        <p:grpSpPr>
          <a:xfrm>
            <a:off x="6933325" y="3"/>
            <a:ext cx="2210672" cy="5143494"/>
            <a:chOff x="6933325" y="0"/>
            <a:chExt cx="2210672" cy="5143494"/>
          </a:xfrm>
        </p:grpSpPr>
        <p:sp>
          <p:nvSpPr>
            <p:cNvPr id="658" name="Google Shape;658;p44"/>
            <p:cNvSpPr/>
            <p:nvPr/>
          </p:nvSpPr>
          <p:spPr>
            <a:xfrm rot="5400000">
              <a:off x="4366254"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4"/>
            <p:cNvSpPr/>
            <p:nvPr/>
          </p:nvSpPr>
          <p:spPr>
            <a:xfrm rot="5400000">
              <a:off x="8034501" y="-773195"/>
              <a:ext cx="11638" cy="2207354"/>
            </a:xfrm>
            <a:custGeom>
              <a:avLst/>
              <a:gdLst/>
              <a:ahLst/>
              <a:cxnLst/>
              <a:rect l="l" t="t" r="r" b="b"/>
              <a:pathLst>
                <a:path w="46" h="34341" extrusionOk="0">
                  <a:moveTo>
                    <a:pt x="1" y="0"/>
                  </a:moveTo>
                  <a:lnTo>
                    <a:pt x="1" y="34341"/>
                  </a:lnTo>
                  <a:lnTo>
                    <a:pt x="46" y="34341"/>
                  </a:lnTo>
                  <a:lnTo>
                    <a:pt x="46"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4"/>
            <p:cNvSpPr/>
            <p:nvPr/>
          </p:nvSpPr>
          <p:spPr>
            <a:xfrm rot="5400000">
              <a:off x="8035387" y="-364964"/>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4"/>
            <p:cNvSpPr/>
            <p:nvPr/>
          </p:nvSpPr>
          <p:spPr>
            <a:xfrm rot="5400000">
              <a:off x="8034501" y="44784"/>
              <a:ext cx="11638" cy="2207354"/>
            </a:xfrm>
            <a:custGeom>
              <a:avLst/>
              <a:gdLst/>
              <a:ahLst/>
              <a:cxnLst/>
              <a:rect l="l" t="t" r="r" b="b"/>
              <a:pathLst>
                <a:path w="46" h="34341" extrusionOk="0">
                  <a:moveTo>
                    <a:pt x="1" y="0"/>
                  </a:moveTo>
                  <a:lnTo>
                    <a:pt x="1" y="34341"/>
                  </a:lnTo>
                  <a:lnTo>
                    <a:pt x="45" y="34341"/>
                  </a:lnTo>
                  <a:lnTo>
                    <a:pt x="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4"/>
            <p:cNvSpPr/>
            <p:nvPr/>
          </p:nvSpPr>
          <p:spPr>
            <a:xfrm rot="5400000">
              <a:off x="8035260" y="452888"/>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4"/>
            <p:cNvSpPr/>
            <p:nvPr/>
          </p:nvSpPr>
          <p:spPr>
            <a:xfrm rot="5400000">
              <a:off x="8035387" y="861877"/>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4"/>
            <p:cNvSpPr/>
            <p:nvPr/>
          </p:nvSpPr>
          <p:spPr>
            <a:xfrm rot="5400000">
              <a:off x="8035260" y="1270867"/>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4"/>
            <p:cNvSpPr/>
            <p:nvPr/>
          </p:nvSpPr>
          <p:spPr>
            <a:xfrm rot="5400000">
              <a:off x="8035260" y="1679730"/>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4"/>
            <p:cNvSpPr/>
            <p:nvPr/>
          </p:nvSpPr>
          <p:spPr>
            <a:xfrm rot="5400000">
              <a:off x="8035387" y="2088719"/>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4"/>
            <p:cNvSpPr/>
            <p:nvPr/>
          </p:nvSpPr>
          <p:spPr>
            <a:xfrm rot="5400000">
              <a:off x="8035260" y="2497708"/>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4"/>
            <p:cNvSpPr/>
            <p:nvPr/>
          </p:nvSpPr>
          <p:spPr>
            <a:xfrm rot="5400000">
              <a:off x="8035387" y="3315561"/>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4"/>
            <p:cNvSpPr/>
            <p:nvPr/>
          </p:nvSpPr>
          <p:spPr>
            <a:xfrm rot="5400000">
              <a:off x="8035260" y="3724550"/>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4"/>
            <p:cNvSpPr/>
            <p:nvPr/>
          </p:nvSpPr>
          <p:spPr>
            <a:xfrm rot="5400000">
              <a:off x="8035260" y="2906571"/>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4"/>
            <p:cNvSpPr/>
            <p:nvPr/>
          </p:nvSpPr>
          <p:spPr>
            <a:xfrm rot="5400000">
              <a:off x="4739904"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4"/>
            <p:cNvSpPr/>
            <p:nvPr/>
          </p:nvSpPr>
          <p:spPr>
            <a:xfrm rot="5400000">
              <a:off x="5125328" y="2567188"/>
              <a:ext cx="5143494" cy="9118"/>
            </a:xfrm>
            <a:custGeom>
              <a:avLst/>
              <a:gdLst/>
              <a:ahLst/>
              <a:cxnLst/>
              <a:rect l="l" t="t" r="r" b="b"/>
              <a:pathLst>
                <a:path w="24855" h="39" extrusionOk="0">
                  <a:moveTo>
                    <a:pt x="0" y="1"/>
                  </a:moveTo>
                  <a:lnTo>
                    <a:pt x="0" y="39"/>
                  </a:lnTo>
                  <a:lnTo>
                    <a:pt x="24854" y="39"/>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4"/>
            <p:cNvSpPr/>
            <p:nvPr/>
          </p:nvSpPr>
          <p:spPr>
            <a:xfrm rot="5400000">
              <a:off x="5511453" y="2566369"/>
              <a:ext cx="5143494" cy="10755"/>
            </a:xfrm>
            <a:custGeom>
              <a:avLst/>
              <a:gdLst/>
              <a:ahLst/>
              <a:cxnLst/>
              <a:rect l="l" t="t" r="r" b="b"/>
              <a:pathLst>
                <a:path w="24855" h="46" extrusionOk="0">
                  <a:moveTo>
                    <a:pt x="0" y="1"/>
                  </a:moveTo>
                  <a:lnTo>
                    <a:pt x="0" y="46"/>
                  </a:lnTo>
                  <a:lnTo>
                    <a:pt x="24854" y="46"/>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4"/>
            <p:cNvSpPr/>
            <p:nvPr/>
          </p:nvSpPr>
          <p:spPr>
            <a:xfrm rot="5400000">
              <a:off x="5896760" y="2566369"/>
              <a:ext cx="5143494" cy="10755"/>
            </a:xfrm>
            <a:custGeom>
              <a:avLst/>
              <a:gdLst/>
              <a:ahLst/>
              <a:cxnLst/>
              <a:rect l="l" t="t" r="r" b="b"/>
              <a:pathLst>
                <a:path w="24855" h="46" extrusionOk="0">
                  <a:moveTo>
                    <a:pt x="0" y="0"/>
                  </a:moveTo>
                  <a:lnTo>
                    <a:pt x="0" y="45"/>
                  </a:lnTo>
                  <a:lnTo>
                    <a:pt x="24854" y="45"/>
                  </a:lnTo>
                  <a:lnTo>
                    <a:pt x="2485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4"/>
            <p:cNvSpPr/>
            <p:nvPr/>
          </p:nvSpPr>
          <p:spPr>
            <a:xfrm rot="5400000">
              <a:off x="6283002"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44"/>
          <p:cNvGrpSpPr/>
          <p:nvPr/>
        </p:nvGrpSpPr>
        <p:grpSpPr>
          <a:xfrm flipH="1">
            <a:off x="-1123744" y="3663907"/>
            <a:ext cx="3910308" cy="1663787"/>
            <a:chOff x="276375" y="3909025"/>
            <a:chExt cx="3551274" cy="1234447"/>
          </a:xfrm>
        </p:grpSpPr>
        <p:sp>
          <p:nvSpPr>
            <p:cNvPr id="677" name="Google Shape;677;p44"/>
            <p:cNvSpPr/>
            <p:nvPr/>
          </p:nvSpPr>
          <p:spPr>
            <a:xfrm rot="-5373803" flipH="1">
              <a:off x="1096553" y="3097316"/>
              <a:ext cx="1223154" cy="2854200"/>
            </a:xfrm>
            <a:custGeom>
              <a:avLst/>
              <a:gdLst/>
              <a:ahLst/>
              <a:cxnLst/>
              <a:rect l="l" t="t" r="r" b="b"/>
              <a:pathLst>
                <a:path w="15600" h="23046" extrusionOk="0">
                  <a:moveTo>
                    <a:pt x="15599" y="0"/>
                  </a:moveTo>
                  <a:lnTo>
                    <a:pt x="0" y="21147"/>
                  </a:lnTo>
                  <a:lnTo>
                    <a:pt x="1617" y="23045"/>
                  </a:lnTo>
                  <a:lnTo>
                    <a:pt x="11372" y="13489"/>
                  </a:lnTo>
                  <a:lnTo>
                    <a:pt x="15599" y="9352"/>
                  </a:lnTo>
                  <a:lnTo>
                    <a:pt x="15599" y="0"/>
                  </a:lnTo>
                  <a:close/>
                </a:path>
              </a:pathLst>
            </a:custGeom>
            <a:solidFill>
              <a:srgbClr val="4B6AE6"/>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4"/>
            <p:cNvSpPr/>
            <p:nvPr/>
          </p:nvSpPr>
          <p:spPr>
            <a:xfrm rot="-5373803" flipH="1">
              <a:off x="1923352" y="3560102"/>
              <a:ext cx="1096447" cy="2063059"/>
            </a:xfrm>
            <a:custGeom>
              <a:avLst/>
              <a:gdLst/>
              <a:ahLst/>
              <a:cxnLst/>
              <a:rect l="l" t="t" r="r" b="b"/>
              <a:pathLst>
                <a:path w="13984" h="16658" extrusionOk="0">
                  <a:moveTo>
                    <a:pt x="13983" y="1"/>
                  </a:moveTo>
                  <a:lnTo>
                    <a:pt x="9756" y="4138"/>
                  </a:lnTo>
                  <a:lnTo>
                    <a:pt x="1" y="13694"/>
                  </a:lnTo>
                  <a:lnTo>
                    <a:pt x="315" y="16658"/>
                  </a:lnTo>
                  <a:lnTo>
                    <a:pt x="5337" y="13367"/>
                  </a:lnTo>
                  <a:lnTo>
                    <a:pt x="13983" y="7691"/>
                  </a:lnTo>
                  <a:lnTo>
                    <a:pt x="13983" y="1"/>
                  </a:lnTo>
                  <a:close/>
                </a:path>
              </a:pathLst>
            </a:custGeom>
            <a:solidFill>
              <a:srgbClr val="F4CA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4"/>
            <p:cNvSpPr/>
            <p:nvPr/>
          </p:nvSpPr>
          <p:spPr>
            <a:xfrm rot="-5373803" flipH="1">
              <a:off x="2558375" y="3876337"/>
              <a:ext cx="1071827" cy="1458557"/>
            </a:xfrm>
            <a:custGeom>
              <a:avLst/>
              <a:gdLst/>
              <a:ahLst/>
              <a:cxnLst/>
              <a:rect l="l" t="t" r="r" b="b"/>
              <a:pathLst>
                <a:path w="13670" h="11777" extrusionOk="0">
                  <a:moveTo>
                    <a:pt x="13669" y="0"/>
                  </a:moveTo>
                  <a:lnTo>
                    <a:pt x="5023" y="5676"/>
                  </a:lnTo>
                  <a:lnTo>
                    <a:pt x="1" y="8967"/>
                  </a:lnTo>
                  <a:lnTo>
                    <a:pt x="1" y="11776"/>
                  </a:lnTo>
                  <a:lnTo>
                    <a:pt x="13669" y="6613"/>
                  </a:lnTo>
                  <a:lnTo>
                    <a:pt x="13669" y="0"/>
                  </a:lnTo>
                  <a:close/>
                </a:path>
              </a:pathLst>
            </a:custGeom>
            <a:solidFill>
              <a:srgbClr val="FF7275"/>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44"/>
          <p:cNvGrpSpPr/>
          <p:nvPr/>
        </p:nvGrpSpPr>
        <p:grpSpPr>
          <a:xfrm rot="-5400000">
            <a:off x="7075351" y="-1340686"/>
            <a:ext cx="2963603" cy="3760373"/>
            <a:chOff x="5527650" y="4314725"/>
            <a:chExt cx="469125" cy="595250"/>
          </a:xfrm>
        </p:grpSpPr>
        <p:sp>
          <p:nvSpPr>
            <p:cNvPr id="681" name="Google Shape;681;p44"/>
            <p:cNvSpPr/>
            <p:nvPr/>
          </p:nvSpPr>
          <p:spPr>
            <a:xfrm>
              <a:off x="5527650" y="4314725"/>
              <a:ext cx="388650" cy="534000"/>
            </a:xfrm>
            <a:custGeom>
              <a:avLst/>
              <a:gdLst/>
              <a:ahLst/>
              <a:cxnLst/>
              <a:rect l="l" t="t" r="r" b="b"/>
              <a:pathLst>
                <a:path w="15546" h="21360" extrusionOk="0">
                  <a:moveTo>
                    <a:pt x="15179" y="1"/>
                  </a:moveTo>
                  <a:cubicBezTo>
                    <a:pt x="11318" y="1091"/>
                    <a:pt x="8143" y="2893"/>
                    <a:pt x="5744" y="5363"/>
                  </a:cubicBezTo>
                  <a:cubicBezTo>
                    <a:pt x="3820" y="7338"/>
                    <a:pt x="2390" y="9737"/>
                    <a:pt x="1505" y="12489"/>
                  </a:cubicBezTo>
                  <a:cubicBezTo>
                    <a:pt x="0" y="17150"/>
                    <a:pt x="547" y="21172"/>
                    <a:pt x="575" y="21358"/>
                  </a:cubicBezTo>
                  <a:lnTo>
                    <a:pt x="575" y="21358"/>
                  </a:lnTo>
                  <a:lnTo>
                    <a:pt x="1922" y="21160"/>
                  </a:lnTo>
                  <a:cubicBezTo>
                    <a:pt x="1915" y="21122"/>
                    <a:pt x="1389" y="17235"/>
                    <a:pt x="2813" y="12861"/>
                  </a:cubicBezTo>
                  <a:cubicBezTo>
                    <a:pt x="3647" y="10314"/>
                    <a:pt x="4968" y="8108"/>
                    <a:pt x="6745" y="6286"/>
                  </a:cubicBezTo>
                  <a:cubicBezTo>
                    <a:pt x="8971" y="4009"/>
                    <a:pt x="11934" y="2335"/>
                    <a:pt x="15545" y="1309"/>
                  </a:cubicBezTo>
                  <a:lnTo>
                    <a:pt x="15179" y="1"/>
                  </a:lnTo>
                  <a:close/>
                  <a:moveTo>
                    <a:pt x="575" y="21358"/>
                  </a:moveTo>
                  <a:lnTo>
                    <a:pt x="568" y="21359"/>
                  </a:lnTo>
                  <a:lnTo>
                    <a:pt x="575" y="21359"/>
                  </a:lnTo>
                  <a:cubicBezTo>
                    <a:pt x="575" y="21359"/>
                    <a:pt x="575" y="21359"/>
                    <a:pt x="575" y="21358"/>
                  </a:cubicBezTo>
                  <a:close/>
                </a:path>
              </a:pathLst>
            </a:custGeom>
            <a:solidFill>
              <a:srgbClr val="F597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4"/>
            <p:cNvSpPr/>
            <p:nvPr/>
          </p:nvSpPr>
          <p:spPr>
            <a:xfrm>
              <a:off x="5553550" y="4334775"/>
              <a:ext cx="388875" cy="533975"/>
            </a:xfrm>
            <a:custGeom>
              <a:avLst/>
              <a:gdLst/>
              <a:ahLst/>
              <a:cxnLst/>
              <a:rect l="l" t="t" r="r" b="b"/>
              <a:pathLst>
                <a:path w="15555" h="21359" extrusionOk="0">
                  <a:moveTo>
                    <a:pt x="15183" y="0"/>
                  </a:moveTo>
                  <a:cubicBezTo>
                    <a:pt x="11321" y="1091"/>
                    <a:pt x="8153" y="2893"/>
                    <a:pt x="5754" y="5362"/>
                  </a:cubicBezTo>
                  <a:cubicBezTo>
                    <a:pt x="3830" y="7338"/>
                    <a:pt x="2399" y="9737"/>
                    <a:pt x="1508" y="12488"/>
                  </a:cubicBezTo>
                  <a:cubicBezTo>
                    <a:pt x="1" y="17158"/>
                    <a:pt x="552" y="21186"/>
                    <a:pt x="578" y="21359"/>
                  </a:cubicBezTo>
                  <a:lnTo>
                    <a:pt x="1925" y="21166"/>
                  </a:lnTo>
                  <a:cubicBezTo>
                    <a:pt x="1925" y="21128"/>
                    <a:pt x="1392" y="17280"/>
                    <a:pt x="2804" y="12912"/>
                  </a:cubicBezTo>
                  <a:cubicBezTo>
                    <a:pt x="3631" y="10359"/>
                    <a:pt x="4952" y="8140"/>
                    <a:pt x="6729" y="6312"/>
                  </a:cubicBezTo>
                  <a:cubicBezTo>
                    <a:pt x="8961" y="4022"/>
                    <a:pt x="11931" y="2335"/>
                    <a:pt x="15555" y="1309"/>
                  </a:cubicBezTo>
                  <a:lnTo>
                    <a:pt x="15183" y="0"/>
                  </a:lnTo>
                  <a:close/>
                </a:path>
              </a:pathLst>
            </a:custGeom>
            <a:solidFill>
              <a:srgbClr val="FF7275"/>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4"/>
            <p:cNvSpPr/>
            <p:nvPr/>
          </p:nvSpPr>
          <p:spPr>
            <a:xfrm>
              <a:off x="5581625" y="4352100"/>
              <a:ext cx="388850" cy="533975"/>
            </a:xfrm>
            <a:custGeom>
              <a:avLst/>
              <a:gdLst/>
              <a:ahLst/>
              <a:cxnLst/>
              <a:rect l="l" t="t" r="r" b="b"/>
              <a:pathLst>
                <a:path w="15554" h="21359" extrusionOk="0">
                  <a:moveTo>
                    <a:pt x="15182" y="0"/>
                  </a:moveTo>
                  <a:cubicBezTo>
                    <a:pt x="11321" y="1090"/>
                    <a:pt x="8152" y="2899"/>
                    <a:pt x="5753" y="5362"/>
                  </a:cubicBezTo>
                  <a:cubicBezTo>
                    <a:pt x="3829" y="7338"/>
                    <a:pt x="2399" y="9736"/>
                    <a:pt x="1507" y="12494"/>
                  </a:cubicBezTo>
                  <a:cubicBezTo>
                    <a:pt x="0" y="17157"/>
                    <a:pt x="552" y="21192"/>
                    <a:pt x="577" y="21359"/>
                  </a:cubicBezTo>
                  <a:lnTo>
                    <a:pt x="1924" y="21166"/>
                  </a:lnTo>
                  <a:cubicBezTo>
                    <a:pt x="1924" y="21128"/>
                    <a:pt x="1392" y="17279"/>
                    <a:pt x="2803" y="12911"/>
                  </a:cubicBezTo>
                  <a:cubicBezTo>
                    <a:pt x="3630" y="10359"/>
                    <a:pt x="4952" y="8139"/>
                    <a:pt x="6728" y="6311"/>
                  </a:cubicBezTo>
                  <a:cubicBezTo>
                    <a:pt x="8960" y="4022"/>
                    <a:pt x="11930" y="2341"/>
                    <a:pt x="15554" y="1309"/>
                  </a:cubicBezTo>
                  <a:lnTo>
                    <a:pt x="15182" y="0"/>
                  </a:lnTo>
                  <a:close/>
                </a:path>
              </a:pathLst>
            </a:custGeom>
            <a:solidFill>
              <a:srgbClr val="F4CA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4"/>
            <p:cNvSpPr/>
            <p:nvPr/>
          </p:nvSpPr>
          <p:spPr>
            <a:xfrm>
              <a:off x="5601025" y="4374700"/>
              <a:ext cx="395750" cy="535275"/>
            </a:xfrm>
            <a:custGeom>
              <a:avLst/>
              <a:gdLst/>
              <a:ahLst/>
              <a:cxnLst/>
              <a:rect l="l" t="t" r="r" b="b"/>
              <a:pathLst>
                <a:path w="15830" h="21411" extrusionOk="0">
                  <a:moveTo>
                    <a:pt x="15490" y="0"/>
                  </a:moveTo>
                  <a:cubicBezTo>
                    <a:pt x="11577" y="1007"/>
                    <a:pt x="8390" y="2746"/>
                    <a:pt x="6010" y="5170"/>
                  </a:cubicBezTo>
                  <a:cubicBezTo>
                    <a:pt x="4086" y="7120"/>
                    <a:pt x="2694" y="9506"/>
                    <a:pt x="1860" y="12270"/>
                  </a:cubicBezTo>
                  <a:cubicBezTo>
                    <a:pt x="462" y="16895"/>
                    <a:pt x="1097" y="20961"/>
                    <a:pt x="1174" y="21410"/>
                  </a:cubicBezTo>
                  <a:lnTo>
                    <a:pt x="1174" y="21404"/>
                  </a:lnTo>
                  <a:lnTo>
                    <a:pt x="2514" y="21179"/>
                  </a:lnTo>
                  <a:cubicBezTo>
                    <a:pt x="2405" y="20532"/>
                    <a:pt x="0" y="5401"/>
                    <a:pt x="15830" y="1322"/>
                  </a:cubicBezTo>
                  <a:lnTo>
                    <a:pt x="15490" y="0"/>
                  </a:lnTo>
                  <a:close/>
                </a:path>
              </a:pathLst>
            </a:custGeom>
            <a:solidFill>
              <a:srgbClr val="01AC63"/>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 name="Picture 36">
            <a:extLst>
              <a:ext uri="{FF2B5EF4-FFF2-40B4-BE49-F238E27FC236}">
                <a16:creationId xmlns:a16="http://schemas.microsoft.com/office/drawing/2014/main" id="{891DB0C2-3750-4769-B157-768734482559}"/>
              </a:ext>
            </a:extLst>
          </p:cNvPr>
          <p:cNvPicPr/>
          <p:nvPr/>
        </p:nvPicPr>
        <p:blipFill>
          <a:blip r:embed="rId3"/>
          <a:stretch>
            <a:fillRect/>
          </a:stretch>
        </p:blipFill>
        <p:spPr>
          <a:xfrm>
            <a:off x="690917" y="2847015"/>
            <a:ext cx="1125653" cy="1168296"/>
          </a:xfrm>
          <a:prstGeom prst="rect">
            <a:avLst/>
          </a:prstGeom>
        </p:spPr>
      </p:pic>
      <p:pic>
        <p:nvPicPr>
          <p:cNvPr id="38" name="Picture 37">
            <a:extLst>
              <a:ext uri="{FF2B5EF4-FFF2-40B4-BE49-F238E27FC236}">
                <a16:creationId xmlns:a16="http://schemas.microsoft.com/office/drawing/2014/main" id="{68D37025-1A52-4ED5-AA64-5BFE574E1E0D}"/>
              </a:ext>
            </a:extLst>
          </p:cNvPr>
          <p:cNvPicPr/>
          <p:nvPr/>
        </p:nvPicPr>
        <p:blipFill>
          <a:blip r:embed="rId4"/>
          <a:stretch>
            <a:fillRect/>
          </a:stretch>
        </p:blipFill>
        <p:spPr>
          <a:xfrm>
            <a:off x="2532819" y="2512869"/>
            <a:ext cx="1088245" cy="1083459"/>
          </a:xfrm>
          <a:prstGeom prst="rect">
            <a:avLst/>
          </a:prstGeom>
        </p:spPr>
      </p:pic>
      <p:pic>
        <p:nvPicPr>
          <p:cNvPr id="39" name="Picture 38">
            <a:extLst>
              <a:ext uri="{FF2B5EF4-FFF2-40B4-BE49-F238E27FC236}">
                <a16:creationId xmlns:a16="http://schemas.microsoft.com/office/drawing/2014/main" id="{F56AC3E5-B30B-486F-AE45-AC44CA093535}"/>
              </a:ext>
            </a:extLst>
          </p:cNvPr>
          <p:cNvPicPr/>
          <p:nvPr/>
        </p:nvPicPr>
        <p:blipFill>
          <a:blip r:embed="rId5"/>
          <a:stretch>
            <a:fillRect/>
          </a:stretch>
        </p:blipFill>
        <p:spPr>
          <a:xfrm>
            <a:off x="2532820" y="3716474"/>
            <a:ext cx="1088245" cy="1070627"/>
          </a:xfrm>
          <a:prstGeom prst="rect">
            <a:avLst/>
          </a:prstGeom>
        </p:spPr>
      </p:pic>
      <p:cxnSp>
        <p:nvCxnSpPr>
          <p:cNvPr id="40" name="Straight Arrow Connector 39">
            <a:extLst>
              <a:ext uri="{FF2B5EF4-FFF2-40B4-BE49-F238E27FC236}">
                <a16:creationId xmlns:a16="http://schemas.microsoft.com/office/drawing/2014/main" id="{4A2CDBA5-ADB6-4C06-A2D2-1EF473DD80DC}"/>
              </a:ext>
            </a:extLst>
          </p:cNvPr>
          <p:cNvCxnSpPr>
            <a:cxnSpLocks/>
          </p:cNvCxnSpPr>
          <p:nvPr/>
        </p:nvCxnSpPr>
        <p:spPr>
          <a:xfrm>
            <a:off x="2207996" y="2788470"/>
            <a:ext cx="0" cy="566620"/>
          </a:xfrm>
          <a:prstGeom prst="straightConnector1">
            <a:avLst/>
          </a:prstGeom>
          <a:ln w="69850" cmpd="sng">
            <a:solidFill>
              <a:schemeClr val="accent4">
                <a:lumMod val="60000"/>
                <a:lumOff val="40000"/>
              </a:schemeClr>
            </a:solidFill>
            <a:prstDash val="solid"/>
            <a:headEnd w="med" len="med"/>
            <a:tailEnd type="triangle"/>
          </a:ln>
          <a:effectLst>
            <a:glow rad="190500">
              <a:schemeClr val="tx1"/>
            </a:glow>
            <a:reflection blurRad="6350" stA="64000" endPos="61000" dir="5400000" sy="-100000" algn="bl" rotWithShape="0"/>
            <a:softEdge rad="0"/>
          </a:effectLst>
          <a:scene3d>
            <a:camera prst="orthographicFront">
              <a:rot lat="0" lon="21599992" rev="7500000"/>
            </a:camera>
            <a:lightRig rig="threePt" dir="t"/>
          </a:scene3d>
          <a:sp3d>
            <a:bevelT prst="angle"/>
            <a:bevelB prst="angle"/>
          </a:sp3d>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2E91ECA-3F7D-44E7-AAF0-91E64E0024B8}"/>
              </a:ext>
            </a:extLst>
          </p:cNvPr>
          <p:cNvCxnSpPr>
            <a:cxnSpLocks/>
          </p:cNvCxnSpPr>
          <p:nvPr/>
        </p:nvCxnSpPr>
        <p:spPr>
          <a:xfrm>
            <a:off x="2207996" y="3438571"/>
            <a:ext cx="0" cy="566620"/>
          </a:xfrm>
          <a:prstGeom prst="straightConnector1">
            <a:avLst/>
          </a:prstGeom>
          <a:ln w="69850" cmpd="sng">
            <a:solidFill>
              <a:schemeClr val="accent4">
                <a:lumMod val="60000"/>
                <a:lumOff val="40000"/>
              </a:schemeClr>
            </a:solidFill>
            <a:prstDash val="solid"/>
            <a:headEnd w="med" len="med"/>
            <a:tailEnd type="triangle"/>
          </a:ln>
          <a:effectLst>
            <a:glow rad="190500">
              <a:schemeClr val="tx1"/>
            </a:glow>
            <a:reflection blurRad="6350" stA="64000" endPos="61000" dir="5400000" sy="-100000" algn="bl" rotWithShape="0"/>
            <a:softEdge rad="0"/>
          </a:effectLst>
          <a:scene3d>
            <a:camera prst="orthographicFront">
              <a:rot lat="0" lon="0" rev="3600000"/>
            </a:camera>
            <a:lightRig rig="threePt" dir="t"/>
          </a:scene3d>
          <a:sp3d>
            <a:bevelT prst="angle"/>
            <a:bevelB prst="angle"/>
          </a:sp3d>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8E1FB4CA-5B2E-46CE-9285-5F6A141F9DA7}"/>
              </a:ext>
            </a:extLst>
          </p:cNvPr>
          <p:cNvPicPr/>
          <p:nvPr/>
        </p:nvPicPr>
        <p:blipFill>
          <a:blip r:embed="rId6"/>
          <a:stretch>
            <a:fillRect/>
          </a:stretch>
        </p:blipFill>
        <p:spPr>
          <a:xfrm>
            <a:off x="4196832" y="2578426"/>
            <a:ext cx="1837638" cy="1078671"/>
          </a:xfrm>
          <a:prstGeom prst="rect">
            <a:avLst/>
          </a:prstGeom>
        </p:spPr>
      </p:pic>
      <p:pic>
        <p:nvPicPr>
          <p:cNvPr id="43" name="Picture 42">
            <a:extLst>
              <a:ext uri="{FF2B5EF4-FFF2-40B4-BE49-F238E27FC236}">
                <a16:creationId xmlns:a16="http://schemas.microsoft.com/office/drawing/2014/main" id="{34713BE7-E3A0-4D5B-BBE1-469C8F722CD8}"/>
              </a:ext>
            </a:extLst>
          </p:cNvPr>
          <p:cNvPicPr/>
          <p:nvPr/>
        </p:nvPicPr>
        <p:blipFill rotWithShape="1">
          <a:blip r:embed="rId7"/>
          <a:srcRect r="2058"/>
          <a:stretch/>
        </p:blipFill>
        <p:spPr>
          <a:xfrm>
            <a:off x="4196832" y="3716474"/>
            <a:ext cx="1877333" cy="1027399"/>
          </a:xfrm>
          <a:prstGeom prst="rect">
            <a:avLst/>
          </a:prstGeom>
        </p:spPr>
      </p:pic>
    </p:spTree>
    <p:extLst>
      <p:ext uri="{BB962C8B-B14F-4D97-AF65-F5344CB8AC3E}">
        <p14:creationId xmlns:p14="http://schemas.microsoft.com/office/powerpoint/2010/main" val="10622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sp>
        <p:nvSpPr>
          <p:cNvPr id="1575" name="Google Shape;157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Meaning Of This TOPIC.</a:t>
            </a:r>
          </a:p>
        </p:txBody>
      </p:sp>
      <p:sp>
        <p:nvSpPr>
          <p:cNvPr id="1576" name="Google Shape;1576;p66"/>
          <p:cNvSpPr txBox="1">
            <a:spLocks noGrp="1"/>
          </p:cNvSpPr>
          <p:nvPr>
            <p:ph type="subTitle" idx="1"/>
          </p:nvPr>
        </p:nvSpPr>
        <p:spPr>
          <a:xfrm>
            <a:off x="682097" y="1717206"/>
            <a:ext cx="6344400" cy="744900"/>
          </a:xfrm>
          <a:prstGeom prst="rect">
            <a:avLst/>
          </a:prstGeom>
        </p:spPr>
        <p:txBody>
          <a:bodyPr spcFirstLastPara="1" wrap="square" lIns="91425" tIns="91425" rIns="91425" bIns="91425" anchor="t" anchorCtr="0">
            <a:noAutofit/>
          </a:bodyPr>
          <a:lstStyle/>
          <a:p>
            <a:pPr marL="0" lvl="0" indent="0" algn="just"/>
            <a:r>
              <a:rPr lang="en-US" b="1"/>
              <a:t>Generally</a:t>
            </a:r>
            <a:r>
              <a:rPr lang="en-US"/>
              <a:t>, Image thresholding is a process of converting a greyscale image to a binary image(if each pixel in a image has it’s intensity value either ‘255’ or ‘0’ ),a black and white image is considered as a binary image.from the above section it is clear that each pixel in a greyscale image has intensity value in range 0-255,which pixel’s in a image should be assigned to the value ‘0’ or ‘255’ is decided by the treshold value .The treshold value are user defined,if an pixel value  is greater than the treshold value assigned by the user then we will assign it’s value as ‘0’(black) and the other pixels which don’t satisfy the above condition will be assigned value as ‘255’(white) and vice-versa(the  values ‘0’ and ‘255’ can be assigned in the opposite way also).</a:t>
            </a:r>
            <a:endParaRPr/>
          </a:p>
        </p:txBody>
      </p:sp>
      <p:sp>
        <p:nvSpPr>
          <p:cNvPr id="1579" name="Google Shape;1579;p66"/>
          <p:cNvSpPr txBox="1">
            <a:spLocks noGrp="1"/>
          </p:cNvSpPr>
          <p:nvPr>
            <p:ph type="subTitle" idx="4"/>
          </p:nvPr>
        </p:nvSpPr>
        <p:spPr>
          <a:xfrm>
            <a:off x="720000" y="1238775"/>
            <a:ext cx="6344400" cy="45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Thresholding a Grey-Scale Image.</a:t>
            </a:r>
            <a:endParaRPr/>
          </a:p>
        </p:txBody>
      </p:sp>
      <p:grpSp>
        <p:nvGrpSpPr>
          <p:cNvPr id="1582" name="Google Shape;1582;p66"/>
          <p:cNvGrpSpPr/>
          <p:nvPr/>
        </p:nvGrpSpPr>
        <p:grpSpPr>
          <a:xfrm>
            <a:off x="7288676" y="3"/>
            <a:ext cx="2210672" cy="5143494"/>
            <a:chOff x="6933325" y="0"/>
            <a:chExt cx="2210672" cy="5143494"/>
          </a:xfrm>
        </p:grpSpPr>
        <p:sp>
          <p:nvSpPr>
            <p:cNvPr id="1583" name="Google Shape;1583;p66"/>
            <p:cNvSpPr/>
            <p:nvPr/>
          </p:nvSpPr>
          <p:spPr>
            <a:xfrm rot="5400000">
              <a:off x="4366254"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6"/>
            <p:cNvSpPr/>
            <p:nvPr/>
          </p:nvSpPr>
          <p:spPr>
            <a:xfrm rot="5400000">
              <a:off x="8034501" y="-773195"/>
              <a:ext cx="11638" cy="2207354"/>
            </a:xfrm>
            <a:custGeom>
              <a:avLst/>
              <a:gdLst/>
              <a:ahLst/>
              <a:cxnLst/>
              <a:rect l="l" t="t" r="r" b="b"/>
              <a:pathLst>
                <a:path w="46" h="34341" extrusionOk="0">
                  <a:moveTo>
                    <a:pt x="1" y="0"/>
                  </a:moveTo>
                  <a:lnTo>
                    <a:pt x="1" y="34341"/>
                  </a:lnTo>
                  <a:lnTo>
                    <a:pt x="46" y="34341"/>
                  </a:lnTo>
                  <a:lnTo>
                    <a:pt x="46"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6"/>
            <p:cNvSpPr/>
            <p:nvPr/>
          </p:nvSpPr>
          <p:spPr>
            <a:xfrm rot="5400000">
              <a:off x="8035387" y="-364964"/>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6"/>
            <p:cNvSpPr/>
            <p:nvPr/>
          </p:nvSpPr>
          <p:spPr>
            <a:xfrm rot="5400000">
              <a:off x="8034501" y="44784"/>
              <a:ext cx="11638" cy="2207354"/>
            </a:xfrm>
            <a:custGeom>
              <a:avLst/>
              <a:gdLst/>
              <a:ahLst/>
              <a:cxnLst/>
              <a:rect l="l" t="t" r="r" b="b"/>
              <a:pathLst>
                <a:path w="46" h="34341" extrusionOk="0">
                  <a:moveTo>
                    <a:pt x="1" y="0"/>
                  </a:moveTo>
                  <a:lnTo>
                    <a:pt x="1" y="34341"/>
                  </a:lnTo>
                  <a:lnTo>
                    <a:pt x="45" y="34341"/>
                  </a:lnTo>
                  <a:lnTo>
                    <a:pt x="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6"/>
            <p:cNvSpPr/>
            <p:nvPr/>
          </p:nvSpPr>
          <p:spPr>
            <a:xfrm rot="5400000">
              <a:off x="8035260" y="452888"/>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6"/>
            <p:cNvSpPr/>
            <p:nvPr/>
          </p:nvSpPr>
          <p:spPr>
            <a:xfrm rot="5400000">
              <a:off x="8035387" y="861877"/>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6"/>
            <p:cNvSpPr/>
            <p:nvPr/>
          </p:nvSpPr>
          <p:spPr>
            <a:xfrm rot="5400000">
              <a:off x="8035260" y="1270867"/>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6"/>
            <p:cNvSpPr/>
            <p:nvPr/>
          </p:nvSpPr>
          <p:spPr>
            <a:xfrm rot="5400000">
              <a:off x="8035260" y="1679730"/>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6"/>
            <p:cNvSpPr/>
            <p:nvPr/>
          </p:nvSpPr>
          <p:spPr>
            <a:xfrm rot="5400000">
              <a:off x="8035387" y="2088719"/>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6"/>
            <p:cNvSpPr/>
            <p:nvPr/>
          </p:nvSpPr>
          <p:spPr>
            <a:xfrm rot="5400000">
              <a:off x="8035260" y="2497708"/>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6"/>
            <p:cNvSpPr/>
            <p:nvPr/>
          </p:nvSpPr>
          <p:spPr>
            <a:xfrm rot="5400000">
              <a:off x="8035387" y="3315561"/>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6"/>
            <p:cNvSpPr/>
            <p:nvPr/>
          </p:nvSpPr>
          <p:spPr>
            <a:xfrm rot="5400000">
              <a:off x="8035260" y="3724550"/>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6"/>
            <p:cNvSpPr/>
            <p:nvPr/>
          </p:nvSpPr>
          <p:spPr>
            <a:xfrm rot="5400000">
              <a:off x="8035260" y="2906571"/>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6"/>
            <p:cNvSpPr/>
            <p:nvPr/>
          </p:nvSpPr>
          <p:spPr>
            <a:xfrm rot="5400000">
              <a:off x="4739904"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6"/>
            <p:cNvSpPr/>
            <p:nvPr/>
          </p:nvSpPr>
          <p:spPr>
            <a:xfrm rot="5400000">
              <a:off x="5125328" y="2567188"/>
              <a:ext cx="5143494" cy="9118"/>
            </a:xfrm>
            <a:custGeom>
              <a:avLst/>
              <a:gdLst/>
              <a:ahLst/>
              <a:cxnLst/>
              <a:rect l="l" t="t" r="r" b="b"/>
              <a:pathLst>
                <a:path w="24855" h="39" extrusionOk="0">
                  <a:moveTo>
                    <a:pt x="0" y="1"/>
                  </a:moveTo>
                  <a:lnTo>
                    <a:pt x="0" y="39"/>
                  </a:lnTo>
                  <a:lnTo>
                    <a:pt x="24854" y="39"/>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6"/>
            <p:cNvSpPr/>
            <p:nvPr/>
          </p:nvSpPr>
          <p:spPr>
            <a:xfrm rot="5400000">
              <a:off x="5511453" y="2566369"/>
              <a:ext cx="5143494" cy="10755"/>
            </a:xfrm>
            <a:custGeom>
              <a:avLst/>
              <a:gdLst/>
              <a:ahLst/>
              <a:cxnLst/>
              <a:rect l="l" t="t" r="r" b="b"/>
              <a:pathLst>
                <a:path w="24855" h="46" extrusionOk="0">
                  <a:moveTo>
                    <a:pt x="0" y="1"/>
                  </a:moveTo>
                  <a:lnTo>
                    <a:pt x="0" y="46"/>
                  </a:lnTo>
                  <a:lnTo>
                    <a:pt x="24854" y="46"/>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6"/>
            <p:cNvSpPr/>
            <p:nvPr/>
          </p:nvSpPr>
          <p:spPr>
            <a:xfrm rot="5400000">
              <a:off x="5896760" y="2566369"/>
              <a:ext cx="5143494" cy="10755"/>
            </a:xfrm>
            <a:custGeom>
              <a:avLst/>
              <a:gdLst/>
              <a:ahLst/>
              <a:cxnLst/>
              <a:rect l="l" t="t" r="r" b="b"/>
              <a:pathLst>
                <a:path w="24855" h="46" extrusionOk="0">
                  <a:moveTo>
                    <a:pt x="0" y="0"/>
                  </a:moveTo>
                  <a:lnTo>
                    <a:pt x="0" y="45"/>
                  </a:lnTo>
                  <a:lnTo>
                    <a:pt x="24854" y="45"/>
                  </a:lnTo>
                  <a:lnTo>
                    <a:pt x="2485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6"/>
            <p:cNvSpPr/>
            <p:nvPr/>
          </p:nvSpPr>
          <p:spPr>
            <a:xfrm rot="5400000">
              <a:off x="6283002"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66"/>
          <p:cNvGrpSpPr/>
          <p:nvPr/>
        </p:nvGrpSpPr>
        <p:grpSpPr>
          <a:xfrm rot="-5400000">
            <a:off x="6912201" y="-1226936"/>
            <a:ext cx="2963603" cy="3760373"/>
            <a:chOff x="5527650" y="4314725"/>
            <a:chExt cx="469125" cy="595250"/>
          </a:xfrm>
        </p:grpSpPr>
        <p:sp>
          <p:nvSpPr>
            <p:cNvPr id="1602" name="Google Shape;1602;p66"/>
            <p:cNvSpPr/>
            <p:nvPr/>
          </p:nvSpPr>
          <p:spPr>
            <a:xfrm>
              <a:off x="5527650" y="4314725"/>
              <a:ext cx="388650" cy="534000"/>
            </a:xfrm>
            <a:custGeom>
              <a:avLst/>
              <a:gdLst/>
              <a:ahLst/>
              <a:cxnLst/>
              <a:rect l="l" t="t" r="r" b="b"/>
              <a:pathLst>
                <a:path w="15546" h="21360" extrusionOk="0">
                  <a:moveTo>
                    <a:pt x="15179" y="1"/>
                  </a:moveTo>
                  <a:cubicBezTo>
                    <a:pt x="11318" y="1091"/>
                    <a:pt x="8143" y="2893"/>
                    <a:pt x="5744" y="5363"/>
                  </a:cubicBezTo>
                  <a:cubicBezTo>
                    <a:pt x="3820" y="7338"/>
                    <a:pt x="2390" y="9737"/>
                    <a:pt x="1505" y="12489"/>
                  </a:cubicBezTo>
                  <a:cubicBezTo>
                    <a:pt x="0" y="17150"/>
                    <a:pt x="547" y="21172"/>
                    <a:pt x="575" y="21358"/>
                  </a:cubicBezTo>
                  <a:lnTo>
                    <a:pt x="575" y="21358"/>
                  </a:lnTo>
                  <a:lnTo>
                    <a:pt x="1922" y="21160"/>
                  </a:lnTo>
                  <a:cubicBezTo>
                    <a:pt x="1915" y="21122"/>
                    <a:pt x="1389" y="17235"/>
                    <a:pt x="2813" y="12861"/>
                  </a:cubicBezTo>
                  <a:cubicBezTo>
                    <a:pt x="3647" y="10314"/>
                    <a:pt x="4968" y="8108"/>
                    <a:pt x="6745" y="6286"/>
                  </a:cubicBezTo>
                  <a:cubicBezTo>
                    <a:pt x="8971" y="4009"/>
                    <a:pt x="11934" y="2335"/>
                    <a:pt x="15545" y="1309"/>
                  </a:cubicBezTo>
                  <a:lnTo>
                    <a:pt x="15179" y="1"/>
                  </a:lnTo>
                  <a:close/>
                  <a:moveTo>
                    <a:pt x="575" y="21358"/>
                  </a:moveTo>
                  <a:lnTo>
                    <a:pt x="568" y="21359"/>
                  </a:lnTo>
                  <a:lnTo>
                    <a:pt x="575" y="21359"/>
                  </a:lnTo>
                  <a:cubicBezTo>
                    <a:pt x="575" y="21359"/>
                    <a:pt x="575" y="21359"/>
                    <a:pt x="575" y="21358"/>
                  </a:cubicBezTo>
                  <a:close/>
                </a:path>
              </a:pathLst>
            </a:custGeom>
            <a:solidFill>
              <a:srgbClr val="F597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6"/>
            <p:cNvSpPr/>
            <p:nvPr/>
          </p:nvSpPr>
          <p:spPr>
            <a:xfrm>
              <a:off x="5553550" y="4334775"/>
              <a:ext cx="388875" cy="533975"/>
            </a:xfrm>
            <a:custGeom>
              <a:avLst/>
              <a:gdLst/>
              <a:ahLst/>
              <a:cxnLst/>
              <a:rect l="l" t="t" r="r" b="b"/>
              <a:pathLst>
                <a:path w="15555" h="21359" extrusionOk="0">
                  <a:moveTo>
                    <a:pt x="15183" y="0"/>
                  </a:moveTo>
                  <a:cubicBezTo>
                    <a:pt x="11321" y="1091"/>
                    <a:pt x="8153" y="2893"/>
                    <a:pt x="5754" y="5362"/>
                  </a:cubicBezTo>
                  <a:cubicBezTo>
                    <a:pt x="3830" y="7338"/>
                    <a:pt x="2399" y="9737"/>
                    <a:pt x="1508" y="12488"/>
                  </a:cubicBezTo>
                  <a:cubicBezTo>
                    <a:pt x="1" y="17158"/>
                    <a:pt x="552" y="21186"/>
                    <a:pt x="578" y="21359"/>
                  </a:cubicBezTo>
                  <a:lnTo>
                    <a:pt x="1925" y="21166"/>
                  </a:lnTo>
                  <a:cubicBezTo>
                    <a:pt x="1925" y="21128"/>
                    <a:pt x="1392" y="17280"/>
                    <a:pt x="2804" y="12912"/>
                  </a:cubicBezTo>
                  <a:cubicBezTo>
                    <a:pt x="3631" y="10359"/>
                    <a:pt x="4952" y="8140"/>
                    <a:pt x="6729" y="6312"/>
                  </a:cubicBezTo>
                  <a:cubicBezTo>
                    <a:pt x="8961" y="4022"/>
                    <a:pt x="11931" y="2335"/>
                    <a:pt x="15555" y="1309"/>
                  </a:cubicBezTo>
                  <a:lnTo>
                    <a:pt x="15183" y="0"/>
                  </a:lnTo>
                  <a:close/>
                </a:path>
              </a:pathLst>
            </a:custGeom>
            <a:solidFill>
              <a:srgbClr val="FF7275"/>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6"/>
            <p:cNvSpPr/>
            <p:nvPr/>
          </p:nvSpPr>
          <p:spPr>
            <a:xfrm>
              <a:off x="5581625" y="4352100"/>
              <a:ext cx="388850" cy="533975"/>
            </a:xfrm>
            <a:custGeom>
              <a:avLst/>
              <a:gdLst/>
              <a:ahLst/>
              <a:cxnLst/>
              <a:rect l="l" t="t" r="r" b="b"/>
              <a:pathLst>
                <a:path w="15554" h="21359" extrusionOk="0">
                  <a:moveTo>
                    <a:pt x="15182" y="0"/>
                  </a:moveTo>
                  <a:cubicBezTo>
                    <a:pt x="11321" y="1090"/>
                    <a:pt x="8152" y="2899"/>
                    <a:pt x="5753" y="5362"/>
                  </a:cubicBezTo>
                  <a:cubicBezTo>
                    <a:pt x="3829" y="7338"/>
                    <a:pt x="2399" y="9736"/>
                    <a:pt x="1507" y="12494"/>
                  </a:cubicBezTo>
                  <a:cubicBezTo>
                    <a:pt x="0" y="17157"/>
                    <a:pt x="552" y="21192"/>
                    <a:pt x="577" y="21359"/>
                  </a:cubicBezTo>
                  <a:lnTo>
                    <a:pt x="1924" y="21166"/>
                  </a:lnTo>
                  <a:cubicBezTo>
                    <a:pt x="1924" y="21128"/>
                    <a:pt x="1392" y="17279"/>
                    <a:pt x="2803" y="12911"/>
                  </a:cubicBezTo>
                  <a:cubicBezTo>
                    <a:pt x="3630" y="10359"/>
                    <a:pt x="4952" y="8139"/>
                    <a:pt x="6728" y="6311"/>
                  </a:cubicBezTo>
                  <a:cubicBezTo>
                    <a:pt x="8960" y="4022"/>
                    <a:pt x="11930" y="2341"/>
                    <a:pt x="15554" y="1309"/>
                  </a:cubicBezTo>
                  <a:lnTo>
                    <a:pt x="15182" y="0"/>
                  </a:lnTo>
                  <a:close/>
                </a:path>
              </a:pathLst>
            </a:custGeom>
            <a:solidFill>
              <a:srgbClr val="F4CA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6"/>
            <p:cNvSpPr/>
            <p:nvPr/>
          </p:nvSpPr>
          <p:spPr>
            <a:xfrm>
              <a:off x="5601025" y="4374700"/>
              <a:ext cx="395750" cy="535275"/>
            </a:xfrm>
            <a:custGeom>
              <a:avLst/>
              <a:gdLst/>
              <a:ahLst/>
              <a:cxnLst/>
              <a:rect l="l" t="t" r="r" b="b"/>
              <a:pathLst>
                <a:path w="15830" h="21411" extrusionOk="0">
                  <a:moveTo>
                    <a:pt x="15490" y="0"/>
                  </a:moveTo>
                  <a:cubicBezTo>
                    <a:pt x="11577" y="1007"/>
                    <a:pt x="8390" y="2746"/>
                    <a:pt x="6010" y="5170"/>
                  </a:cubicBezTo>
                  <a:cubicBezTo>
                    <a:pt x="4086" y="7120"/>
                    <a:pt x="2694" y="9506"/>
                    <a:pt x="1860" y="12270"/>
                  </a:cubicBezTo>
                  <a:cubicBezTo>
                    <a:pt x="462" y="16895"/>
                    <a:pt x="1097" y="20961"/>
                    <a:pt x="1174" y="21410"/>
                  </a:cubicBezTo>
                  <a:lnTo>
                    <a:pt x="1174" y="21404"/>
                  </a:lnTo>
                  <a:lnTo>
                    <a:pt x="2514" y="21179"/>
                  </a:lnTo>
                  <a:cubicBezTo>
                    <a:pt x="2405" y="20532"/>
                    <a:pt x="0" y="5401"/>
                    <a:pt x="15830" y="1322"/>
                  </a:cubicBezTo>
                  <a:lnTo>
                    <a:pt x="15490" y="0"/>
                  </a:lnTo>
                  <a:close/>
                </a:path>
              </a:pathLst>
            </a:custGeom>
            <a:solidFill>
              <a:srgbClr val="01AC63"/>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6" name="Google Shape;1606;p66"/>
          <p:cNvSpPr/>
          <p:nvPr/>
        </p:nvSpPr>
        <p:spPr>
          <a:xfrm rot="394">
            <a:off x="6891048" y="2340562"/>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49"/>
          <p:cNvSpPr txBox="1">
            <a:spLocks noGrp="1"/>
          </p:cNvSpPr>
          <p:nvPr>
            <p:ph type="title"/>
          </p:nvPr>
        </p:nvSpPr>
        <p:spPr>
          <a:xfrm>
            <a:off x="371853" y="51314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a:t>Different Cases In Tresholding a IMAGE </a:t>
            </a:r>
            <a:endParaRPr sz="2800"/>
          </a:p>
        </p:txBody>
      </p:sp>
      <p:sp>
        <p:nvSpPr>
          <p:cNvPr id="883" name="Google Shape;883;p49"/>
          <p:cNvSpPr txBox="1">
            <a:spLocks noGrp="1"/>
          </p:cNvSpPr>
          <p:nvPr>
            <p:ph type="subTitle" idx="1"/>
          </p:nvPr>
        </p:nvSpPr>
        <p:spPr>
          <a:xfrm>
            <a:off x="371853" y="2104104"/>
            <a:ext cx="2430982" cy="572700"/>
          </a:xfrm>
          <a:prstGeom prst="rect">
            <a:avLst/>
          </a:prstGeom>
        </p:spPr>
        <p:txBody>
          <a:bodyPr spcFirstLastPara="1" wrap="square" lIns="91425" tIns="91425" rIns="91425" bIns="91425" anchor="t" anchorCtr="0">
            <a:noAutofit/>
          </a:bodyPr>
          <a:lstStyle/>
          <a:p>
            <a:pPr marL="0" indent="0"/>
            <a:r>
              <a:rPr lang="en-US"/>
              <a:t>Make the values greater than the threshold brighter, ‘255’.</a:t>
            </a:r>
          </a:p>
          <a:p>
            <a:pPr marL="0" lvl="0" indent="0" algn="ctr" rtl="0">
              <a:spcBef>
                <a:spcPts val="0"/>
              </a:spcBef>
              <a:spcAft>
                <a:spcPts val="0"/>
              </a:spcAft>
              <a:buNone/>
            </a:pPr>
            <a:endParaRPr/>
          </a:p>
        </p:txBody>
      </p:sp>
      <p:sp>
        <p:nvSpPr>
          <p:cNvPr id="884" name="Google Shape;884;p49"/>
          <p:cNvSpPr txBox="1">
            <a:spLocks noGrp="1"/>
          </p:cNvSpPr>
          <p:nvPr>
            <p:ph type="subTitle" idx="2"/>
          </p:nvPr>
        </p:nvSpPr>
        <p:spPr>
          <a:xfrm>
            <a:off x="3172273" y="2103823"/>
            <a:ext cx="2525985" cy="572700"/>
          </a:xfrm>
          <a:prstGeom prst="rect">
            <a:avLst/>
          </a:prstGeom>
        </p:spPr>
        <p:txBody>
          <a:bodyPr spcFirstLastPara="1" wrap="square" lIns="91425" tIns="91425" rIns="91425" bIns="91425" anchor="t" anchorCtr="0">
            <a:noAutofit/>
          </a:bodyPr>
          <a:lstStyle/>
          <a:p>
            <a:pPr marL="0" indent="0"/>
            <a:r>
              <a:rPr lang="en-US"/>
              <a:t>Make the values lesser than the threshold brighter,‘255’.</a:t>
            </a:r>
          </a:p>
          <a:p>
            <a:pPr marL="0" lvl="0" indent="0" algn="ctr" rtl="0">
              <a:spcBef>
                <a:spcPts val="0"/>
              </a:spcBef>
              <a:spcAft>
                <a:spcPts val="0"/>
              </a:spcAft>
              <a:buNone/>
            </a:pPr>
            <a:endParaRPr/>
          </a:p>
        </p:txBody>
      </p:sp>
      <p:sp>
        <p:nvSpPr>
          <p:cNvPr id="885" name="Google Shape;885;p49"/>
          <p:cNvSpPr txBox="1">
            <a:spLocks noGrp="1"/>
          </p:cNvSpPr>
          <p:nvPr>
            <p:ph type="subTitle" idx="3"/>
          </p:nvPr>
        </p:nvSpPr>
        <p:spPr>
          <a:xfrm>
            <a:off x="282505" y="3961456"/>
            <a:ext cx="2122869" cy="572700"/>
          </a:xfrm>
          <a:prstGeom prst="rect">
            <a:avLst/>
          </a:prstGeom>
        </p:spPr>
        <p:txBody>
          <a:bodyPr spcFirstLastPara="1" wrap="square" lIns="91425" tIns="91425" rIns="91425" bIns="91425" anchor="t" anchorCtr="0">
            <a:noAutofit/>
          </a:bodyPr>
          <a:lstStyle/>
          <a:p>
            <a:pPr marL="0" indent="0" algn="l"/>
            <a:r>
              <a:rPr lang="en-US"/>
              <a:t>Make the values lesser than the threshold darker</a:t>
            </a:r>
          </a:p>
          <a:p>
            <a:pPr marL="0" lvl="0" indent="0" algn="l" rtl="0">
              <a:spcBef>
                <a:spcPts val="0"/>
              </a:spcBef>
              <a:spcAft>
                <a:spcPts val="0"/>
              </a:spcAft>
              <a:buNone/>
            </a:pPr>
            <a:endParaRPr/>
          </a:p>
        </p:txBody>
      </p:sp>
      <p:sp>
        <p:nvSpPr>
          <p:cNvPr id="886" name="Google Shape;886;p49"/>
          <p:cNvSpPr txBox="1">
            <a:spLocks noGrp="1"/>
          </p:cNvSpPr>
          <p:nvPr>
            <p:ph type="subTitle" idx="4"/>
          </p:nvPr>
        </p:nvSpPr>
        <p:spPr>
          <a:xfrm>
            <a:off x="2347053" y="3965144"/>
            <a:ext cx="3351206" cy="572700"/>
          </a:xfrm>
          <a:prstGeom prst="rect">
            <a:avLst/>
          </a:prstGeom>
        </p:spPr>
        <p:txBody>
          <a:bodyPr spcFirstLastPara="1" wrap="square" lIns="91425" tIns="91425" rIns="91425" bIns="91425" anchor="t" anchorCtr="0">
            <a:noAutofit/>
          </a:bodyPr>
          <a:lstStyle/>
          <a:p>
            <a:pPr marL="0" indent="0"/>
            <a:r>
              <a:rPr lang="en-US"/>
              <a:t>Make the values greater than the threshold value brighter and lesser darker</a:t>
            </a:r>
          </a:p>
          <a:p>
            <a:pPr marL="0" lvl="0" indent="0" algn="ctr" rtl="0">
              <a:spcBef>
                <a:spcPts val="0"/>
              </a:spcBef>
              <a:spcAft>
                <a:spcPts val="0"/>
              </a:spcAft>
              <a:buNone/>
            </a:pPr>
            <a:endParaRPr/>
          </a:p>
        </p:txBody>
      </p:sp>
      <p:sp>
        <p:nvSpPr>
          <p:cNvPr id="887" name="Google Shape;887;p49"/>
          <p:cNvSpPr txBox="1">
            <a:spLocks noGrp="1"/>
          </p:cNvSpPr>
          <p:nvPr>
            <p:ph type="subTitle" idx="5"/>
          </p:nvPr>
        </p:nvSpPr>
        <p:spPr>
          <a:xfrm>
            <a:off x="6454826" y="2136632"/>
            <a:ext cx="2361066" cy="572700"/>
          </a:xfrm>
          <a:prstGeom prst="rect">
            <a:avLst/>
          </a:prstGeom>
        </p:spPr>
        <p:txBody>
          <a:bodyPr spcFirstLastPara="1" wrap="square" lIns="91425" tIns="91425" rIns="91425" bIns="91425" anchor="t" anchorCtr="0">
            <a:noAutofit/>
          </a:bodyPr>
          <a:lstStyle/>
          <a:p>
            <a:pPr marL="0" indent="0" algn="r"/>
            <a:r>
              <a:rPr lang="en-US"/>
              <a:t>Make the values greater than the threshold darker, ‘0’.</a:t>
            </a:r>
          </a:p>
          <a:p>
            <a:pPr marL="0" lvl="0" indent="0" algn="ctr" rtl="0">
              <a:spcBef>
                <a:spcPts val="0"/>
              </a:spcBef>
              <a:spcAft>
                <a:spcPts val="0"/>
              </a:spcAft>
              <a:buNone/>
            </a:pPr>
            <a:endParaRPr/>
          </a:p>
        </p:txBody>
      </p:sp>
      <p:sp>
        <p:nvSpPr>
          <p:cNvPr id="888" name="Google Shape;888;p49"/>
          <p:cNvSpPr txBox="1">
            <a:spLocks noGrp="1"/>
          </p:cNvSpPr>
          <p:nvPr>
            <p:ph type="subTitle" idx="6"/>
          </p:nvPr>
        </p:nvSpPr>
        <p:spPr>
          <a:xfrm>
            <a:off x="5384191" y="3980624"/>
            <a:ext cx="3553998" cy="572700"/>
          </a:xfrm>
          <a:prstGeom prst="rect">
            <a:avLst/>
          </a:prstGeom>
        </p:spPr>
        <p:txBody>
          <a:bodyPr spcFirstLastPara="1" wrap="square" lIns="91425" tIns="91425" rIns="91425" bIns="91425" anchor="t" anchorCtr="0">
            <a:noAutofit/>
          </a:bodyPr>
          <a:lstStyle/>
          <a:p>
            <a:pPr marL="0" indent="0" algn="r"/>
            <a:r>
              <a:rPr lang="en-US"/>
              <a:t>Make the values greater than the threshold value darker and lesser brighter</a:t>
            </a:r>
          </a:p>
          <a:p>
            <a:pPr marL="0" lvl="0" indent="0" algn="ctr" rtl="0">
              <a:spcBef>
                <a:spcPts val="0"/>
              </a:spcBef>
              <a:spcAft>
                <a:spcPts val="0"/>
              </a:spcAft>
              <a:buNone/>
            </a:pPr>
            <a:endParaRPr/>
          </a:p>
        </p:txBody>
      </p:sp>
      <p:sp>
        <p:nvSpPr>
          <p:cNvPr id="889" name="Google Shape;889;p49"/>
          <p:cNvSpPr txBox="1">
            <a:spLocks noGrp="1"/>
          </p:cNvSpPr>
          <p:nvPr>
            <p:ph type="subTitle" idx="7"/>
          </p:nvPr>
        </p:nvSpPr>
        <p:spPr>
          <a:xfrm>
            <a:off x="328108" y="2002560"/>
            <a:ext cx="1978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CASE-1</a:t>
            </a:r>
            <a:endParaRPr/>
          </a:p>
        </p:txBody>
      </p:sp>
      <p:sp>
        <p:nvSpPr>
          <p:cNvPr id="890" name="Google Shape;890;p49"/>
          <p:cNvSpPr txBox="1">
            <a:spLocks noGrp="1"/>
          </p:cNvSpPr>
          <p:nvPr>
            <p:ph type="subTitle" idx="8"/>
          </p:nvPr>
        </p:nvSpPr>
        <p:spPr>
          <a:xfrm>
            <a:off x="3179186" y="2004831"/>
            <a:ext cx="1978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CASE-</a:t>
            </a:r>
            <a:r>
              <a:rPr lang="en"/>
              <a:t>2</a:t>
            </a:r>
            <a:endParaRPr/>
          </a:p>
        </p:txBody>
      </p:sp>
      <p:sp>
        <p:nvSpPr>
          <p:cNvPr id="891" name="Google Shape;891;p49"/>
          <p:cNvSpPr txBox="1">
            <a:spLocks noGrp="1"/>
          </p:cNvSpPr>
          <p:nvPr>
            <p:ph type="subTitle" idx="9"/>
          </p:nvPr>
        </p:nvSpPr>
        <p:spPr>
          <a:xfrm>
            <a:off x="6534292" y="2017026"/>
            <a:ext cx="1978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CASE-3</a:t>
            </a:r>
            <a:endParaRPr/>
          </a:p>
        </p:txBody>
      </p:sp>
      <p:sp>
        <p:nvSpPr>
          <p:cNvPr id="892" name="Google Shape;892;p49"/>
          <p:cNvSpPr txBox="1">
            <a:spLocks noGrp="1"/>
          </p:cNvSpPr>
          <p:nvPr>
            <p:ph type="subTitle" idx="13"/>
          </p:nvPr>
        </p:nvSpPr>
        <p:spPr>
          <a:xfrm>
            <a:off x="282506" y="3792731"/>
            <a:ext cx="1978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CASE-</a:t>
            </a:r>
            <a:r>
              <a:rPr lang="en"/>
              <a:t>4</a:t>
            </a:r>
            <a:endParaRPr/>
          </a:p>
        </p:txBody>
      </p:sp>
      <p:sp>
        <p:nvSpPr>
          <p:cNvPr id="893" name="Google Shape;893;p49"/>
          <p:cNvSpPr txBox="1">
            <a:spLocks noGrp="1"/>
          </p:cNvSpPr>
          <p:nvPr>
            <p:ph type="subTitle" idx="14"/>
          </p:nvPr>
        </p:nvSpPr>
        <p:spPr>
          <a:xfrm>
            <a:off x="3158753" y="3772906"/>
            <a:ext cx="1978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CASE-</a:t>
            </a:r>
            <a:r>
              <a:rPr lang="en"/>
              <a:t>5</a:t>
            </a:r>
            <a:endParaRPr/>
          </a:p>
        </p:txBody>
      </p:sp>
      <p:sp>
        <p:nvSpPr>
          <p:cNvPr id="894" name="Google Shape;894;p49"/>
          <p:cNvSpPr txBox="1">
            <a:spLocks noGrp="1"/>
          </p:cNvSpPr>
          <p:nvPr>
            <p:ph type="subTitle" idx="15"/>
          </p:nvPr>
        </p:nvSpPr>
        <p:spPr>
          <a:xfrm>
            <a:off x="6433748" y="3792731"/>
            <a:ext cx="1978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CASE-</a:t>
            </a:r>
            <a:r>
              <a:rPr lang="en"/>
              <a:t>6</a:t>
            </a:r>
            <a:endParaRPr/>
          </a:p>
        </p:txBody>
      </p:sp>
      <p:grpSp>
        <p:nvGrpSpPr>
          <p:cNvPr id="895" name="Google Shape;895;p49"/>
          <p:cNvGrpSpPr/>
          <p:nvPr/>
        </p:nvGrpSpPr>
        <p:grpSpPr>
          <a:xfrm>
            <a:off x="923459" y="1208701"/>
            <a:ext cx="696295" cy="696295"/>
            <a:chOff x="1247357" y="2530444"/>
            <a:chExt cx="857400" cy="857400"/>
          </a:xfrm>
        </p:grpSpPr>
        <p:sp>
          <p:nvSpPr>
            <p:cNvPr id="896" name="Google Shape;896;p49"/>
            <p:cNvSpPr/>
            <p:nvPr/>
          </p:nvSpPr>
          <p:spPr>
            <a:xfrm>
              <a:off x="1247357" y="2530444"/>
              <a:ext cx="857400" cy="857400"/>
            </a:xfrm>
            <a:prstGeom prst="ellipse">
              <a:avLst/>
            </a:prstGeom>
            <a:solidFill>
              <a:srgbClr val="F4CA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9"/>
            <p:cNvSpPr/>
            <p:nvPr/>
          </p:nvSpPr>
          <p:spPr>
            <a:xfrm>
              <a:off x="1353857" y="2636944"/>
              <a:ext cx="644400" cy="644400"/>
            </a:xfrm>
            <a:prstGeom prst="ellipse">
              <a:avLst/>
            </a:prstGeom>
            <a:solidFill>
              <a:srgbClr val="FF7275"/>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49"/>
          <p:cNvGrpSpPr/>
          <p:nvPr/>
        </p:nvGrpSpPr>
        <p:grpSpPr>
          <a:xfrm>
            <a:off x="3757594" y="1271245"/>
            <a:ext cx="696295" cy="696295"/>
            <a:chOff x="1247357" y="2530444"/>
            <a:chExt cx="857400" cy="857400"/>
          </a:xfrm>
        </p:grpSpPr>
        <p:sp>
          <p:nvSpPr>
            <p:cNvPr id="899" name="Google Shape;899;p49"/>
            <p:cNvSpPr/>
            <p:nvPr/>
          </p:nvSpPr>
          <p:spPr>
            <a:xfrm>
              <a:off x="1247357" y="2530444"/>
              <a:ext cx="857400" cy="857400"/>
            </a:xfrm>
            <a:prstGeom prst="ellipse">
              <a:avLst/>
            </a:prstGeom>
            <a:solidFill>
              <a:srgbClr val="F4CA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9"/>
            <p:cNvSpPr/>
            <p:nvPr/>
          </p:nvSpPr>
          <p:spPr>
            <a:xfrm>
              <a:off x="1353857" y="2636944"/>
              <a:ext cx="644400" cy="644400"/>
            </a:xfrm>
            <a:prstGeom prst="ellipse">
              <a:avLst/>
            </a:prstGeom>
            <a:solidFill>
              <a:schemeClr val="lt2"/>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49"/>
          <p:cNvGrpSpPr/>
          <p:nvPr/>
        </p:nvGrpSpPr>
        <p:grpSpPr>
          <a:xfrm>
            <a:off x="7074701" y="1208701"/>
            <a:ext cx="696295" cy="696295"/>
            <a:chOff x="1247357" y="2530444"/>
            <a:chExt cx="857400" cy="857400"/>
          </a:xfrm>
        </p:grpSpPr>
        <p:sp>
          <p:nvSpPr>
            <p:cNvPr id="902" name="Google Shape;902;p49"/>
            <p:cNvSpPr/>
            <p:nvPr/>
          </p:nvSpPr>
          <p:spPr>
            <a:xfrm>
              <a:off x="1247357" y="2530444"/>
              <a:ext cx="857400" cy="857400"/>
            </a:xfrm>
            <a:prstGeom prst="ellipse">
              <a:avLst/>
            </a:prstGeom>
            <a:solidFill>
              <a:srgbClr val="F4CA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9"/>
            <p:cNvSpPr/>
            <p:nvPr/>
          </p:nvSpPr>
          <p:spPr>
            <a:xfrm>
              <a:off x="1353857" y="2636944"/>
              <a:ext cx="644400" cy="644400"/>
            </a:xfrm>
            <a:prstGeom prst="ellipse">
              <a:avLst/>
            </a:prstGeom>
            <a:solidFill>
              <a:schemeClr val="accent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 name="Google Shape;904;p49"/>
          <p:cNvGrpSpPr/>
          <p:nvPr/>
        </p:nvGrpSpPr>
        <p:grpSpPr>
          <a:xfrm>
            <a:off x="923459" y="2948225"/>
            <a:ext cx="696295" cy="696295"/>
            <a:chOff x="1247357" y="2530444"/>
            <a:chExt cx="857400" cy="857400"/>
          </a:xfrm>
        </p:grpSpPr>
        <p:sp>
          <p:nvSpPr>
            <p:cNvPr id="905" name="Google Shape;905;p49"/>
            <p:cNvSpPr/>
            <p:nvPr/>
          </p:nvSpPr>
          <p:spPr>
            <a:xfrm>
              <a:off x="1247357" y="2530444"/>
              <a:ext cx="857400" cy="857400"/>
            </a:xfrm>
            <a:prstGeom prst="ellipse">
              <a:avLst/>
            </a:prstGeom>
            <a:solidFill>
              <a:srgbClr val="F4CA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9"/>
            <p:cNvSpPr/>
            <p:nvPr/>
          </p:nvSpPr>
          <p:spPr>
            <a:xfrm>
              <a:off x="1353857" y="2636944"/>
              <a:ext cx="644400" cy="644400"/>
            </a:xfrm>
            <a:prstGeom prst="ellipse">
              <a:avLst/>
            </a:prstGeom>
            <a:solidFill>
              <a:schemeClr val="accent4"/>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49"/>
          <p:cNvGrpSpPr/>
          <p:nvPr/>
        </p:nvGrpSpPr>
        <p:grpSpPr>
          <a:xfrm>
            <a:off x="3757585" y="2886479"/>
            <a:ext cx="696295" cy="696295"/>
            <a:chOff x="1247357" y="2530444"/>
            <a:chExt cx="857400" cy="857400"/>
          </a:xfrm>
        </p:grpSpPr>
        <p:sp>
          <p:nvSpPr>
            <p:cNvPr id="908" name="Google Shape;908;p49"/>
            <p:cNvSpPr/>
            <p:nvPr/>
          </p:nvSpPr>
          <p:spPr>
            <a:xfrm>
              <a:off x="1247357" y="2530444"/>
              <a:ext cx="857400" cy="857400"/>
            </a:xfrm>
            <a:prstGeom prst="ellipse">
              <a:avLst/>
            </a:prstGeom>
            <a:solidFill>
              <a:srgbClr val="F4CA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9"/>
            <p:cNvSpPr/>
            <p:nvPr/>
          </p:nvSpPr>
          <p:spPr>
            <a:xfrm>
              <a:off x="1353857" y="2636944"/>
              <a:ext cx="644400" cy="644400"/>
            </a:xfrm>
            <a:prstGeom prst="ellipse">
              <a:avLst/>
            </a:prstGeom>
            <a:solidFill>
              <a:schemeClr val="accent3"/>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49"/>
          <p:cNvGrpSpPr/>
          <p:nvPr/>
        </p:nvGrpSpPr>
        <p:grpSpPr>
          <a:xfrm>
            <a:off x="7074701" y="2940606"/>
            <a:ext cx="696295" cy="696295"/>
            <a:chOff x="1247357" y="2530444"/>
            <a:chExt cx="857400" cy="857400"/>
          </a:xfrm>
        </p:grpSpPr>
        <p:sp>
          <p:nvSpPr>
            <p:cNvPr id="911" name="Google Shape;911;p49"/>
            <p:cNvSpPr/>
            <p:nvPr/>
          </p:nvSpPr>
          <p:spPr>
            <a:xfrm>
              <a:off x="1247357" y="2530444"/>
              <a:ext cx="857400" cy="857400"/>
            </a:xfrm>
            <a:prstGeom prst="ellipse">
              <a:avLst/>
            </a:prstGeom>
            <a:solidFill>
              <a:srgbClr val="F4CA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9"/>
            <p:cNvSpPr/>
            <p:nvPr/>
          </p:nvSpPr>
          <p:spPr>
            <a:xfrm>
              <a:off x="1353857" y="2636944"/>
              <a:ext cx="644400" cy="644400"/>
            </a:xfrm>
            <a:prstGeom prst="ellipse">
              <a:avLst/>
            </a:prstGeom>
            <a:solidFill>
              <a:schemeClr val="dk2"/>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 name="Google Shape;913;p49"/>
          <p:cNvSpPr/>
          <p:nvPr/>
        </p:nvSpPr>
        <p:spPr>
          <a:xfrm rot="394">
            <a:off x="7336173" y="524537"/>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9"/>
          <p:cNvSpPr/>
          <p:nvPr/>
        </p:nvSpPr>
        <p:spPr>
          <a:xfrm rot="394">
            <a:off x="5797250" y="3444188"/>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6" name="Google Shape;916;p49"/>
          <p:cNvGrpSpPr/>
          <p:nvPr/>
        </p:nvGrpSpPr>
        <p:grpSpPr>
          <a:xfrm>
            <a:off x="1114449" y="3111719"/>
            <a:ext cx="321236" cy="310820"/>
            <a:chOff x="-32568800" y="3232000"/>
            <a:chExt cx="291450" cy="282000"/>
          </a:xfrm>
        </p:grpSpPr>
        <p:sp>
          <p:nvSpPr>
            <p:cNvPr id="917" name="Google Shape;917;p49"/>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9"/>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 name="Google Shape;919;p49"/>
          <p:cNvSpPr/>
          <p:nvPr/>
        </p:nvSpPr>
        <p:spPr>
          <a:xfrm>
            <a:off x="7287263" y="3169038"/>
            <a:ext cx="271171" cy="239429"/>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20" name="Google Shape;920;p49"/>
          <p:cNvGrpSpPr/>
          <p:nvPr/>
        </p:nvGrpSpPr>
        <p:grpSpPr>
          <a:xfrm>
            <a:off x="3951653" y="1474371"/>
            <a:ext cx="308175" cy="308175"/>
            <a:chOff x="5651375" y="3806450"/>
            <a:chExt cx="481825" cy="481825"/>
          </a:xfrm>
        </p:grpSpPr>
        <p:sp>
          <p:nvSpPr>
            <p:cNvPr id="921" name="Google Shape;921;p4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2" name="Google Shape;922;p4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3" name="Google Shape;923;p4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 name="Google Shape;924;p4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5" name="Google Shape;925;p49"/>
          <p:cNvGrpSpPr/>
          <p:nvPr/>
        </p:nvGrpSpPr>
        <p:grpSpPr>
          <a:xfrm>
            <a:off x="3950505" y="3067219"/>
            <a:ext cx="271158" cy="304562"/>
            <a:chOff x="6264300" y="3809300"/>
            <a:chExt cx="423950" cy="476175"/>
          </a:xfrm>
        </p:grpSpPr>
        <p:sp>
          <p:nvSpPr>
            <p:cNvPr id="926" name="Google Shape;926;p4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 name="Google Shape;927;p4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8" name="Google Shape;928;p4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9" name="Google Shape;929;p49"/>
          <p:cNvGrpSpPr/>
          <p:nvPr/>
        </p:nvGrpSpPr>
        <p:grpSpPr>
          <a:xfrm>
            <a:off x="1115100" y="1443716"/>
            <a:ext cx="342632" cy="226264"/>
            <a:chOff x="5358450" y="4015675"/>
            <a:chExt cx="289875" cy="191425"/>
          </a:xfrm>
        </p:grpSpPr>
        <p:sp>
          <p:nvSpPr>
            <p:cNvPr id="930" name="Google Shape;930;p49"/>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9"/>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9"/>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9"/>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49"/>
          <p:cNvGrpSpPr/>
          <p:nvPr/>
        </p:nvGrpSpPr>
        <p:grpSpPr>
          <a:xfrm>
            <a:off x="7258979" y="1382533"/>
            <a:ext cx="327739" cy="348631"/>
            <a:chOff x="5364750" y="3235150"/>
            <a:chExt cx="277275" cy="294950"/>
          </a:xfrm>
        </p:grpSpPr>
        <p:sp>
          <p:nvSpPr>
            <p:cNvPr id="935" name="Google Shape;935;p49"/>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9"/>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9"/>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9"/>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9"/>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9"/>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9"/>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9"/>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714" name="Google Shape;714;p45"/>
          <p:cNvSpPr txBox="1">
            <a:spLocks noGrp="1"/>
          </p:cNvSpPr>
          <p:nvPr>
            <p:ph type="title"/>
          </p:nvPr>
        </p:nvSpPr>
        <p:spPr>
          <a:xfrm>
            <a:off x="720000" y="4520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Thresholding an RGB-Image.</a:t>
            </a:r>
          </a:p>
        </p:txBody>
      </p:sp>
      <p:sp>
        <p:nvSpPr>
          <p:cNvPr id="716" name="Google Shape;716;p45"/>
          <p:cNvSpPr txBox="1">
            <a:spLocks noGrp="1"/>
          </p:cNvSpPr>
          <p:nvPr>
            <p:ph type="subTitle" idx="2"/>
          </p:nvPr>
        </p:nvSpPr>
        <p:spPr>
          <a:xfrm>
            <a:off x="434981" y="1369620"/>
            <a:ext cx="3964812" cy="1084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t>We know that an RGB image is represented by a color combination of red, green, and blue intensity</a:t>
            </a:r>
          </a:p>
          <a:p>
            <a:pPr marL="0" lvl="0" indent="0" algn="just"/>
            <a:r>
              <a:rPr lang="en-US"/>
              <a:t>So a pixel in an RGB image is a combination of the intensity of the Three colors, basically, an RGB image has Three channels. The combination of the intensity result’s in different colors. The difference between grayscale and RGB images is that grayscale images represent a single intensity value for each pixel, while RGB images represent three color components (red, green, and blue) for each pixel, allowing for the representation of a wide range of colors.</a:t>
            </a:r>
            <a:endParaRPr/>
          </a:p>
        </p:txBody>
      </p:sp>
      <p:sp>
        <p:nvSpPr>
          <p:cNvPr id="740" name="Google Shape;740;p45"/>
          <p:cNvSpPr/>
          <p:nvPr/>
        </p:nvSpPr>
        <p:spPr>
          <a:xfrm rot="394">
            <a:off x="6397898" y="1292487"/>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5"/>
          <p:cNvSpPr/>
          <p:nvPr/>
        </p:nvSpPr>
        <p:spPr>
          <a:xfrm rot="394">
            <a:off x="626561" y="1292487"/>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5"/>
          <p:cNvSpPr/>
          <p:nvPr/>
        </p:nvSpPr>
        <p:spPr>
          <a:xfrm rot="394">
            <a:off x="3170373" y="4347788"/>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 name="Google Shape;743;p45"/>
          <p:cNvGrpSpPr/>
          <p:nvPr/>
        </p:nvGrpSpPr>
        <p:grpSpPr>
          <a:xfrm>
            <a:off x="6082607" y="3225010"/>
            <a:ext cx="4842872" cy="1924996"/>
            <a:chOff x="276375" y="3909025"/>
            <a:chExt cx="3551274" cy="1234447"/>
          </a:xfrm>
        </p:grpSpPr>
        <p:sp>
          <p:nvSpPr>
            <p:cNvPr id="744" name="Google Shape;744;p45"/>
            <p:cNvSpPr/>
            <p:nvPr/>
          </p:nvSpPr>
          <p:spPr>
            <a:xfrm rot="-5373803" flipH="1">
              <a:off x="1096553" y="3097316"/>
              <a:ext cx="1223154" cy="2854200"/>
            </a:xfrm>
            <a:custGeom>
              <a:avLst/>
              <a:gdLst/>
              <a:ahLst/>
              <a:cxnLst/>
              <a:rect l="l" t="t" r="r" b="b"/>
              <a:pathLst>
                <a:path w="15600" h="23046" extrusionOk="0">
                  <a:moveTo>
                    <a:pt x="15599" y="0"/>
                  </a:moveTo>
                  <a:lnTo>
                    <a:pt x="0" y="21147"/>
                  </a:lnTo>
                  <a:lnTo>
                    <a:pt x="1617" y="23045"/>
                  </a:lnTo>
                  <a:lnTo>
                    <a:pt x="11372" y="13489"/>
                  </a:lnTo>
                  <a:lnTo>
                    <a:pt x="15599" y="9352"/>
                  </a:lnTo>
                  <a:lnTo>
                    <a:pt x="15599" y="0"/>
                  </a:lnTo>
                  <a:close/>
                </a:path>
              </a:pathLst>
            </a:custGeom>
            <a:solidFill>
              <a:srgbClr val="4B6AE6"/>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5"/>
            <p:cNvSpPr/>
            <p:nvPr/>
          </p:nvSpPr>
          <p:spPr>
            <a:xfrm rot="-5373803" flipH="1">
              <a:off x="1923352" y="3560102"/>
              <a:ext cx="1096447" cy="2063059"/>
            </a:xfrm>
            <a:custGeom>
              <a:avLst/>
              <a:gdLst/>
              <a:ahLst/>
              <a:cxnLst/>
              <a:rect l="l" t="t" r="r" b="b"/>
              <a:pathLst>
                <a:path w="13984" h="16658" extrusionOk="0">
                  <a:moveTo>
                    <a:pt x="13983" y="1"/>
                  </a:moveTo>
                  <a:lnTo>
                    <a:pt x="9756" y="4138"/>
                  </a:lnTo>
                  <a:lnTo>
                    <a:pt x="1" y="13694"/>
                  </a:lnTo>
                  <a:lnTo>
                    <a:pt x="315" y="16658"/>
                  </a:lnTo>
                  <a:lnTo>
                    <a:pt x="5337" y="13367"/>
                  </a:lnTo>
                  <a:lnTo>
                    <a:pt x="13983" y="7691"/>
                  </a:lnTo>
                  <a:lnTo>
                    <a:pt x="13983" y="1"/>
                  </a:lnTo>
                  <a:close/>
                </a:path>
              </a:pathLst>
            </a:custGeom>
            <a:solidFill>
              <a:srgbClr val="F4CA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5"/>
            <p:cNvSpPr/>
            <p:nvPr/>
          </p:nvSpPr>
          <p:spPr>
            <a:xfrm rot="-5373803" flipH="1">
              <a:off x="2558375" y="3876337"/>
              <a:ext cx="1071827" cy="1458557"/>
            </a:xfrm>
            <a:custGeom>
              <a:avLst/>
              <a:gdLst/>
              <a:ahLst/>
              <a:cxnLst/>
              <a:rect l="l" t="t" r="r" b="b"/>
              <a:pathLst>
                <a:path w="13670" h="11777" extrusionOk="0">
                  <a:moveTo>
                    <a:pt x="13669" y="0"/>
                  </a:moveTo>
                  <a:lnTo>
                    <a:pt x="5023" y="5676"/>
                  </a:lnTo>
                  <a:lnTo>
                    <a:pt x="1" y="8967"/>
                  </a:lnTo>
                  <a:lnTo>
                    <a:pt x="1" y="11776"/>
                  </a:lnTo>
                  <a:lnTo>
                    <a:pt x="13669" y="6613"/>
                  </a:lnTo>
                  <a:lnTo>
                    <a:pt x="13669" y="0"/>
                  </a:lnTo>
                  <a:close/>
                </a:path>
              </a:pathLst>
            </a:custGeom>
            <a:solidFill>
              <a:srgbClr val="FF7275"/>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Screen Recording 8">
            <a:hlinkClick r:id="" action="ppaction://media"/>
            <a:extLst>
              <a:ext uri="{FF2B5EF4-FFF2-40B4-BE49-F238E27FC236}">
                <a16:creationId xmlns:a16="http://schemas.microsoft.com/office/drawing/2014/main" id="{CF2E034A-B41A-4679-B5DD-C9C6DB90C58E}"/>
              </a:ext>
            </a:extLst>
          </p:cNvPr>
          <p:cNvPicPr>
            <a:picLocks noChangeAspect="1"/>
          </p:cNvPicPr>
          <p:nvPr>
            <a:videoFile r:link="rId1"/>
            <p:extLst>
              <p:ext uri="{DAA4B4D4-6D71-4841-9C94-3DE7FCFB9230}">
                <p14:media xmlns:p14="http://schemas.microsoft.com/office/powerpoint/2010/main" r:embed="rId2">
                  <p14:trim st="12699" end="3619.8"/>
                </p14:media>
              </p:ext>
            </p:extLst>
          </p:nvPr>
        </p:nvPicPr>
        <p:blipFill>
          <a:blip r:embed="rId5"/>
          <a:stretch>
            <a:fillRect/>
          </a:stretch>
        </p:blipFill>
        <p:spPr>
          <a:xfrm>
            <a:off x="4669258" y="1841304"/>
            <a:ext cx="2824971" cy="1570144"/>
          </a:xfrm>
          <a:prstGeom prst="rect">
            <a:avLst/>
          </a:prstGeom>
          <a:ln w="69850">
            <a:solidFill>
              <a:schemeClr val="accent4">
                <a:lumMod val="60000"/>
                <a:lumOff val="40000"/>
              </a:schemeClr>
            </a:solid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grpSp>
        <p:nvGrpSpPr>
          <p:cNvPr id="689" name="Google Shape;689;p45"/>
          <p:cNvGrpSpPr/>
          <p:nvPr/>
        </p:nvGrpSpPr>
        <p:grpSpPr>
          <a:xfrm>
            <a:off x="7655915" y="3"/>
            <a:ext cx="2210672" cy="5143494"/>
            <a:chOff x="6933325" y="0"/>
            <a:chExt cx="2210672" cy="5143494"/>
          </a:xfrm>
        </p:grpSpPr>
        <p:sp>
          <p:nvSpPr>
            <p:cNvPr id="690" name="Google Shape;690;p45"/>
            <p:cNvSpPr/>
            <p:nvPr/>
          </p:nvSpPr>
          <p:spPr>
            <a:xfrm rot="5400000">
              <a:off x="4366254"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5"/>
            <p:cNvSpPr/>
            <p:nvPr/>
          </p:nvSpPr>
          <p:spPr>
            <a:xfrm rot="5400000">
              <a:off x="8034501" y="-773195"/>
              <a:ext cx="11638" cy="2207354"/>
            </a:xfrm>
            <a:custGeom>
              <a:avLst/>
              <a:gdLst/>
              <a:ahLst/>
              <a:cxnLst/>
              <a:rect l="l" t="t" r="r" b="b"/>
              <a:pathLst>
                <a:path w="46" h="34341" extrusionOk="0">
                  <a:moveTo>
                    <a:pt x="1" y="0"/>
                  </a:moveTo>
                  <a:lnTo>
                    <a:pt x="1" y="34341"/>
                  </a:lnTo>
                  <a:lnTo>
                    <a:pt x="46" y="34341"/>
                  </a:lnTo>
                  <a:lnTo>
                    <a:pt x="46"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5"/>
            <p:cNvSpPr/>
            <p:nvPr/>
          </p:nvSpPr>
          <p:spPr>
            <a:xfrm rot="5400000">
              <a:off x="8035387" y="-364964"/>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5"/>
            <p:cNvSpPr/>
            <p:nvPr/>
          </p:nvSpPr>
          <p:spPr>
            <a:xfrm rot="5400000">
              <a:off x="8034501" y="44784"/>
              <a:ext cx="11638" cy="2207354"/>
            </a:xfrm>
            <a:custGeom>
              <a:avLst/>
              <a:gdLst/>
              <a:ahLst/>
              <a:cxnLst/>
              <a:rect l="l" t="t" r="r" b="b"/>
              <a:pathLst>
                <a:path w="46" h="34341" extrusionOk="0">
                  <a:moveTo>
                    <a:pt x="1" y="0"/>
                  </a:moveTo>
                  <a:lnTo>
                    <a:pt x="1" y="34341"/>
                  </a:lnTo>
                  <a:lnTo>
                    <a:pt x="45" y="34341"/>
                  </a:lnTo>
                  <a:lnTo>
                    <a:pt x="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5"/>
            <p:cNvSpPr/>
            <p:nvPr/>
          </p:nvSpPr>
          <p:spPr>
            <a:xfrm rot="5400000">
              <a:off x="8035260" y="452888"/>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5"/>
            <p:cNvSpPr/>
            <p:nvPr/>
          </p:nvSpPr>
          <p:spPr>
            <a:xfrm rot="5400000">
              <a:off x="8035387" y="861877"/>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5"/>
            <p:cNvSpPr/>
            <p:nvPr/>
          </p:nvSpPr>
          <p:spPr>
            <a:xfrm rot="5400000">
              <a:off x="8035260" y="1270867"/>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5"/>
            <p:cNvSpPr/>
            <p:nvPr/>
          </p:nvSpPr>
          <p:spPr>
            <a:xfrm rot="5400000">
              <a:off x="8035260" y="1679730"/>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5"/>
            <p:cNvSpPr/>
            <p:nvPr/>
          </p:nvSpPr>
          <p:spPr>
            <a:xfrm rot="5400000">
              <a:off x="8035387" y="2088719"/>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5"/>
            <p:cNvSpPr/>
            <p:nvPr/>
          </p:nvSpPr>
          <p:spPr>
            <a:xfrm rot="5400000">
              <a:off x="8035260" y="2497708"/>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5"/>
            <p:cNvSpPr/>
            <p:nvPr/>
          </p:nvSpPr>
          <p:spPr>
            <a:xfrm rot="5400000">
              <a:off x="8035387" y="3315561"/>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5"/>
            <p:cNvSpPr/>
            <p:nvPr/>
          </p:nvSpPr>
          <p:spPr>
            <a:xfrm rot="5400000">
              <a:off x="8035260" y="3724550"/>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5"/>
            <p:cNvSpPr/>
            <p:nvPr/>
          </p:nvSpPr>
          <p:spPr>
            <a:xfrm rot="5400000">
              <a:off x="8035260" y="2906571"/>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5"/>
            <p:cNvSpPr/>
            <p:nvPr/>
          </p:nvSpPr>
          <p:spPr>
            <a:xfrm rot="5400000">
              <a:off x="4739904"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5"/>
            <p:cNvSpPr/>
            <p:nvPr/>
          </p:nvSpPr>
          <p:spPr>
            <a:xfrm rot="5400000">
              <a:off x="5125328" y="2567188"/>
              <a:ext cx="5143494" cy="9118"/>
            </a:xfrm>
            <a:custGeom>
              <a:avLst/>
              <a:gdLst/>
              <a:ahLst/>
              <a:cxnLst/>
              <a:rect l="l" t="t" r="r" b="b"/>
              <a:pathLst>
                <a:path w="24855" h="39" extrusionOk="0">
                  <a:moveTo>
                    <a:pt x="0" y="1"/>
                  </a:moveTo>
                  <a:lnTo>
                    <a:pt x="0" y="39"/>
                  </a:lnTo>
                  <a:lnTo>
                    <a:pt x="24854" y="39"/>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5"/>
            <p:cNvSpPr/>
            <p:nvPr/>
          </p:nvSpPr>
          <p:spPr>
            <a:xfrm rot="5400000">
              <a:off x="5511453" y="2566369"/>
              <a:ext cx="5143494" cy="10755"/>
            </a:xfrm>
            <a:custGeom>
              <a:avLst/>
              <a:gdLst/>
              <a:ahLst/>
              <a:cxnLst/>
              <a:rect l="l" t="t" r="r" b="b"/>
              <a:pathLst>
                <a:path w="24855" h="46" extrusionOk="0">
                  <a:moveTo>
                    <a:pt x="0" y="1"/>
                  </a:moveTo>
                  <a:lnTo>
                    <a:pt x="0" y="46"/>
                  </a:lnTo>
                  <a:lnTo>
                    <a:pt x="24854" y="46"/>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5"/>
            <p:cNvSpPr/>
            <p:nvPr/>
          </p:nvSpPr>
          <p:spPr>
            <a:xfrm rot="5400000">
              <a:off x="5896760" y="2566369"/>
              <a:ext cx="5143494" cy="10755"/>
            </a:xfrm>
            <a:custGeom>
              <a:avLst/>
              <a:gdLst/>
              <a:ahLst/>
              <a:cxnLst/>
              <a:rect l="l" t="t" r="r" b="b"/>
              <a:pathLst>
                <a:path w="24855" h="46" extrusionOk="0">
                  <a:moveTo>
                    <a:pt x="0" y="0"/>
                  </a:moveTo>
                  <a:lnTo>
                    <a:pt x="0" y="45"/>
                  </a:lnTo>
                  <a:lnTo>
                    <a:pt x="24854" y="45"/>
                  </a:lnTo>
                  <a:lnTo>
                    <a:pt x="2485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5"/>
            <p:cNvSpPr/>
            <p:nvPr/>
          </p:nvSpPr>
          <p:spPr>
            <a:xfrm rot="5400000">
              <a:off x="6283002"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 name="Google Shape;716;p45"/>
          <p:cNvSpPr txBox="1">
            <a:spLocks noGrp="1"/>
          </p:cNvSpPr>
          <p:nvPr>
            <p:ph type="subTitle" idx="2"/>
          </p:nvPr>
        </p:nvSpPr>
        <p:spPr>
          <a:xfrm>
            <a:off x="544896" y="467008"/>
            <a:ext cx="4912274" cy="1084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t>Due to three channels in an RGB image, therefore thresholding of an RGB image cannot be done directly, because each color has different intensities and from the meaning of thresholding of an image, the intensity lesser than or greater than according to condition is set to ‘0’ or ‘255’, which indeed will lead to the creation of a new image, of some-kind, Example of it is below.</a:t>
            </a:r>
            <a:endParaRPr/>
          </a:p>
        </p:txBody>
      </p:sp>
      <p:sp>
        <p:nvSpPr>
          <p:cNvPr id="740" name="Google Shape;740;p45"/>
          <p:cNvSpPr/>
          <p:nvPr/>
        </p:nvSpPr>
        <p:spPr>
          <a:xfrm rot="394">
            <a:off x="6397898" y="1292487"/>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5"/>
          <p:cNvSpPr/>
          <p:nvPr/>
        </p:nvSpPr>
        <p:spPr>
          <a:xfrm rot="394">
            <a:off x="3170373" y="4347788"/>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 name="Google Shape;743;p45"/>
          <p:cNvGrpSpPr/>
          <p:nvPr/>
        </p:nvGrpSpPr>
        <p:grpSpPr>
          <a:xfrm>
            <a:off x="6082607" y="3225010"/>
            <a:ext cx="4842872" cy="1924996"/>
            <a:chOff x="276375" y="3909025"/>
            <a:chExt cx="3551274" cy="1234447"/>
          </a:xfrm>
        </p:grpSpPr>
        <p:sp>
          <p:nvSpPr>
            <p:cNvPr id="744" name="Google Shape;744;p45"/>
            <p:cNvSpPr/>
            <p:nvPr/>
          </p:nvSpPr>
          <p:spPr>
            <a:xfrm rot="-5373803" flipH="1">
              <a:off x="1096553" y="3097316"/>
              <a:ext cx="1223154" cy="2854200"/>
            </a:xfrm>
            <a:custGeom>
              <a:avLst/>
              <a:gdLst/>
              <a:ahLst/>
              <a:cxnLst/>
              <a:rect l="l" t="t" r="r" b="b"/>
              <a:pathLst>
                <a:path w="15600" h="23046" extrusionOk="0">
                  <a:moveTo>
                    <a:pt x="15599" y="0"/>
                  </a:moveTo>
                  <a:lnTo>
                    <a:pt x="0" y="21147"/>
                  </a:lnTo>
                  <a:lnTo>
                    <a:pt x="1617" y="23045"/>
                  </a:lnTo>
                  <a:lnTo>
                    <a:pt x="11372" y="13489"/>
                  </a:lnTo>
                  <a:lnTo>
                    <a:pt x="15599" y="9352"/>
                  </a:lnTo>
                  <a:lnTo>
                    <a:pt x="15599" y="0"/>
                  </a:lnTo>
                  <a:close/>
                </a:path>
              </a:pathLst>
            </a:custGeom>
            <a:solidFill>
              <a:srgbClr val="4B6AE6"/>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5"/>
            <p:cNvSpPr/>
            <p:nvPr/>
          </p:nvSpPr>
          <p:spPr>
            <a:xfrm rot="-5373803" flipH="1">
              <a:off x="1923352" y="3560102"/>
              <a:ext cx="1096447" cy="2063059"/>
            </a:xfrm>
            <a:custGeom>
              <a:avLst/>
              <a:gdLst/>
              <a:ahLst/>
              <a:cxnLst/>
              <a:rect l="l" t="t" r="r" b="b"/>
              <a:pathLst>
                <a:path w="13984" h="16658" extrusionOk="0">
                  <a:moveTo>
                    <a:pt x="13983" y="1"/>
                  </a:moveTo>
                  <a:lnTo>
                    <a:pt x="9756" y="4138"/>
                  </a:lnTo>
                  <a:lnTo>
                    <a:pt x="1" y="13694"/>
                  </a:lnTo>
                  <a:lnTo>
                    <a:pt x="315" y="16658"/>
                  </a:lnTo>
                  <a:lnTo>
                    <a:pt x="5337" y="13367"/>
                  </a:lnTo>
                  <a:lnTo>
                    <a:pt x="13983" y="7691"/>
                  </a:lnTo>
                  <a:lnTo>
                    <a:pt x="13983" y="1"/>
                  </a:lnTo>
                  <a:close/>
                </a:path>
              </a:pathLst>
            </a:custGeom>
            <a:solidFill>
              <a:srgbClr val="F4CA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5"/>
            <p:cNvSpPr/>
            <p:nvPr/>
          </p:nvSpPr>
          <p:spPr>
            <a:xfrm rot="-5373803" flipH="1">
              <a:off x="2558375" y="3876337"/>
              <a:ext cx="1071827" cy="1458557"/>
            </a:xfrm>
            <a:custGeom>
              <a:avLst/>
              <a:gdLst/>
              <a:ahLst/>
              <a:cxnLst/>
              <a:rect l="l" t="t" r="r" b="b"/>
              <a:pathLst>
                <a:path w="13670" h="11777" extrusionOk="0">
                  <a:moveTo>
                    <a:pt x="13669" y="0"/>
                  </a:moveTo>
                  <a:lnTo>
                    <a:pt x="5023" y="5676"/>
                  </a:lnTo>
                  <a:lnTo>
                    <a:pt x="1" y="8967"/>
                  </a:lnTo>
                  <a:lnTo>
                    <a:pt x="1" y="11776"/>
                  </a:lnTo>
                  <a:lnTo>
                    <a:pt x="13669" y="6613"/>
                  </a:lnTo>
                  <a:lnTo>
                    <a:pt x="13669" y="0"/>
                  </a:lnTo>
                  <a:close/>
                </a:path>
              </a:pathLst>
            </a:custGeom>
            <a:solidFill>
              <a:srgbClr val="FF7275"/>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a:extLst>
              <a:ext uri="{FF2B5EF4-FFF2-40B4-BE49-F238E27FC236}">
                <a16:creationId xmlns:a16="http://schemas.microsoft.com/office/drawing/2014/main" id="{157205AD-DC97-4AA2-A7B4-855E90AAF4AD}"/>
              </a:ext>
            </a:extLst>
          </p:cNvPr>
          <p:cNvPicPr>
            <a:picLocks noChangeAspect="1"/>
          </p:cNvPicPr>
          <p:nvPr/>
        </p:nvPicPr>
        <p:blipFill>
          <a:blip r:embed="rId3"/>
          <a:stretch>
            <a:fillRect/>
          </a:stretch>
        </p:blipFill>
        <p:spPr>
          <a:xfrm>
            <a:off x="719776" y="2369487"/>
            <a:ext cx="2063458" cy="1385680"/>
          </a:xfrm>
          <a:prstGeom prst="rect">
            <a:avLst/>
          </a:prstGeom>
          <a:ln w="79375">
            <a:solidFill>
              <a:schemeClr val="tx2">
                <a:lumMod val="60000"/>
                <a:lumOff val="40000"/>
              </a:schemeClr>
            </a:solidFill>
          </a:ln>
        </p:spPr>
      </p:pic>
      <p:pic>
        <p:nvPicPr>
          <p:cNvPr id="11" name="Picture 10">
            <a:extLst>
              <a:ext uri="{FF2B5EF4-FFF2-40B4-BE49-F238E27FC236}">
                <a16:creationId xmlns:a16="http://schemas.microsoft.com/office/drawing/2014/main" id="{B866E519-C28A-47FC-B455-DBEF4692F799}"/>
              </a:ext>
            </a:extLst>
          </p:cNvPr>
          <p:cNvPicPr>
            <a:picLocks noChangeAspect="1"/>
          </p:cNvPicPr>
          <p:nvPr/>
        </p:nvPicPr>
        <p:blipFill>
          <a:blip r:embed="rId4"/>
          <a:stretch>
            <a:fillRect/>
          </a:stretch>
        </p:blipFill>
        <p:spPr>
          <a:xfrm>
            <a:off x="4162321" y="2352347"/>
            <a:ext cx="2114506" cy="1419960"/>
          </a:xfrm>
          <a:prstGeom prst="rect">
            <a:avLst/>
          </a:prstGeom>
          <a:ln w="76200">
            <a:solidFill>
              <a:schemeClr val="bg2">
                <a:lumMod val="75000"/>
              </a:schemeClr>
            </a:solidFill>
          </a:ln>
        </p:spPr>
      </p:pic>
      <p:cxnSp>
        <p:nvCxnSpPr>
          <p:cNvPr id="70" name="Straight Arrow Connector 69">
            <a:extLst>
              <a:ext uri="{FF2B5EF4-FFF2-40B4-BE49-F238E27FC236}">
                <a16:creationId xmlns:a16="http://schemas.microsoft.com/office/drawing/2014/main" id="{DA7A1E6F-0B38-47E5-8470-ABB6D718358C}"/>
              </a:ext>
            </a:extLst>
          </p:cNvPr>
          <p:cNvCxnSpPr>
            <a:cxnSpLocks/>
            <a:endCxn id="11" idx="1"/>
          </p:cNvCxnSpPr>
          <p:nvPr/>
        </p:nvCxnSpPr>
        <p:spPr>
          <a:xfrm>
            <a:off x="2864529" y="3036267"/>
            <a:ext cx="1297792" cy="26060"/>
          </a:xfrm>
          <a:prstGeom prst="straightConnector1">
            <a:avLst/>
          </a:prstGeom>
          <a:ln w="69850" cmpd="sng">
            <a:solidFill>
              <a:schemeClr val="accent4">
                <a:lumMod val="60000"/>
                <a:lumOff val="40000"/>
              </a:schemeClr>
            </a:solidFill>
            <a:prstDash val="solid"/>
            <a:headEnd w="med" len="med"/>
            <a:tailEnd type="triangle"/>
          </a:ln>
          <a:effectLst>
            <a:glow rad="190500">
              <a:schemeClr val="tx1"/>
            </a:glow>
            <a:reflection blurRad="6350" stA="64000" endPos="61000" dir="5400000" sy="-100000" algn="bl" rotWithShape="0"/>
            <a:softEdge rad="0"/>
          </a:effectLst>
          <a:scene3d>
            <a:camera prst="orthographicFront"/>
            <a:lightRig rig="threePt" dir="t"/>
          </a:scene3d>
          <a:sp3d>
            <a:bevelT prst="angle"/>
            <a:bevelB prst="angle"/>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2980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sp>
        <p:nvSpPr>
          <p:cNvPr id="1575" name="Google Shape;1575;p66"/>
          <p:cNvSpPr txBox="1">
            <a:spLocks noGrp="1"/>
          </p:cNvSpPr>
          <p:nvPr>
            <p:ph type="title"/>
          </p:nvPr>
        </p:nvSpPr>
        <p:spPr>
          <a:xfrm>
            <a:off x="192883" y="24780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Then how Thresholding is Done </a:t>
            </a:r>
            <a:br>
              <a:rPr lang="en-US"/>
            </a:br>
            <a:r>
              <a:rPr lang="en-US"/>
              <a:t>  in a RGB Image.</a:t>
            </a:r>
          </a:p>
        </p:txBody>
      </p:sp>
      <p:sp>
        <p:nvSpPr>
          <p:cNvPr id="1576" name="Google Shape;1576;p66"/>
          <p:cNvSpPr txBox="1">
            <a:spLocks noGrp="1"/>
          </p:cNvSpPr>
          <p:nvPr>
            <p:ph type="subTitle" idx="1"/>
          </p:nvPr>
        </p:nvSpPr>
        <p:spPr>
          <a:xfrm>
            <a:off x="474755" y="1248269"/>
            <a:ext cx="6615931" cy="744900"/>
          </a:xfrm>
          <a:prstGeom prst="rect">
            <a:avLst/>
          </a:prstGeom>
        </p:spPr>
        <p:txBody>
          <a:bodyPr spcFirstLastPara="1" wrap="square" lIns="91425" tIns="91425" rIns="91425" bIns="91425" anchor="t" anchorCtr="0">
            <a:noAutofit/>
          </a:bodyPr>
          <a:lstStyle/>
          <a:p>
            <a:pPr marL="0" lvl="0" indent="0" algn="just"/>
            <a:r>
              <a:rPr lang="en-US"/>
              <a:t>RGB image which has three channels red, green, and blue is converted to a single channel of single intensity that is converted to a Greyscale image. Then the same logic for thresholding of a greyscale image is applied, we are converting since RGB has different channels.</a:t>
            </a:r>
          </a:p>
          <a:p>
            <a:pPr marL="0" lvl="0" indent="0" algn="just"/>
            <a:r>
              <a:rPr lang="en-US" b="1"/>
              <a:t>RGB TO GREY:</a:t>
            </a:r>
          </a:p>
          <a:p>
            <a:pPr marL="342900" lvl="0" indent="-342900" algn="just">
              <a:buFont typeface="+mj-lt"/>
              <a:buAutoNum type="arabicPeriod"/>
            </a:pPr>
            <a:r>
              <a:rPr lang="en-US"/>
              <a:t>By summing the intensities of the three colors of a specified pixel and taking their average by dividing them by three and same process is done to all the pixels.</a:t>
            </a:r>
          </a:p>
          <a:p>
            <a:pPr marL="342900" indent="-342900" algn="just">
              <a:buFont typeface="+mj-lt"/>
              <a:buAutoNum type="arabicPeriod"/>
            </a:pPr>
            <a:r>
              <a:rPr lang="en-US" b="1"/>
              <a:t>Y = 0.2989 * R + 0.5870 * G + 0.1140 * B</a:t>
            </a:r>
            <a:r>
              <a:rPr lang="en-US"/>
              <a:t>, R is the intensity of red, B is the intensity of BLUE, G is the intensity of green, where Y is the pixel value we get after substituting the value of the red green and blue components.To convert an RGB image to greyscale in C, you can loop through each pixel in the image, extract its R, G, and B components, and use the formula above to calculate the corresponding Y value. Then, you can set all three RGB components of the pixel to the same Y value, effectively converting it to greyscale</a:t>
            </a:r>
          </a:p>
          <a:p>
            <a:pPr marL="0" lvl="0" indent="0" algn="just"/>
            <a:r>
              <a:rPr lang="en-US"/>
              <a:t> </a:t>
            </a:r>
            <a:endParaRPr/>
          </a:p>
        </p:txBody>
      </p:sp>
      <p:grpSp>
        <p:nvGrpSpPr>
          <p:cNvPr id="1582" name="Google Shape;1582;p66"/>
          <p:cNvGrpSpPr/>
          <p:nvPr/>
        </p:nvGrpSpPr>
        <p:grpSpPr>
          <a:xfrm>
            <a:off x="7288676" y="3"/>
            <a:ext cx="2210672" cy="5143494"/>
            <a:chOff x="6933325" y="0"/>
            <a:chExt cx="2210672" cy="5143494"/>
          </a:xfrm>
        </p:grpSpPr>
        <p:sp>
          <p:nvSpPr>
            <p:cNvPr id="1583" name="Google Shape;1583;p66"/>
            <p:cNvSpPr/>
            <p:nvPr/>
          </p:nvSpPr>
          <p:spPr>
            <a:xfrm rot="5400000">
              <a:off x="4366254"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6"/>
            <p:cNvSpPr/>
            <p:nvPr/>
          </p:nvSpPr>
          <p:spPr>
            <a:xfrm rot="5400000">
              <a:off x="8034501" y="-773195"/>
              <a:ext cx="11638" cy="2207354"/>
            </a:xfrm>
            <a:custGeom>
              <a:avLst/>
              <a:gdLst/>
              <a:ahLst/>
              <a:cxnLst/>
              <a:rect l="l" t="t" r="r" b="b"/>
              <a:pathLst>
                <a:path w="46" h="34341" extrusionOk="0">
                  <a:moveTo>
                    <a:pt x="1" y="0"/>
                  </a:moveTo>
                  <a:lnTo>
                    <a:pt x="1" y="34341"/>
                  </a:lnTo>
                  <a:lnTo>
                    <a:pt x="46" y="34341"/>
                  </a:lnTo>
                  <a:lnTo>
                    <a:pt x="46"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6"/>
            <p:cNvSpPr/>
            <p:nvPr/>
          </p:nvSpPr>
          <p:spPr>
            <a:xfrm rot="5400000">
              <a:off x="8035387" y="-364964"/>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6"/>
            <p:cNvSpPr/>
            <p:nvPr/>
          </p:nvSpPr>
          <p:spPr>
            <a:xfrm rot="5400000">
              <a:off x="8034501" y="44784"/>
              <a:ext cx="11638" cy="2207354"/>
            </a:xfrm>
            <a:custGeom>
              <a:avLst/>
              <a:gdLst/>
              <a:ahLst/>
              <a:cxnLst/>
              <a:rect l="l" t="t" r="r" b="b"/>
              <a:pathLst>
                <a:path w="46" h="34341" extrusionOk="0">
                  <a:moveTo>
                    <a:pt x="1" y="0"/>
                  </a:moveTo>
                  <a:lnTo>
                    <a:pt x="1" y="34341"/>
                  </a:lnTo>
                  <a:lnTo>
                    <a:pt x="45" y="34341"/>
                  </a:lnTo>
                  <a:lnTo>
                    <a:pt x="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6"/>
            <p:cNvSpPr/>
            <p:nvPr/>
          </p:nvSpPr>
          <p:spPr>
            <a:xfrm rot="5400000">
              <a:off x="8035260" y="452888"/>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6"/>
            <p:cNvSpPr/>
            <p:nvPr/>
          </p:nvSpPr>
          <p:spPr>
            <a:xfrm rot="5400000">
              <a:off x="8035387" y="861877"/>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6"/>
            <p:cNvSpPr/>
            <p:nvPr/>
          </p:nvSpPr>
          <p:spPr>
            <a:xfrm rot="5400000">
              <a:off x="8035260" y="1270867"/>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6"/>
            <p:cNvSpPr/>
            <p:nvPr/>
          </p:nvSpPr>
          <p:spPr>
            <a:xfrm rot="5400000">
              <a:off x="8035260" y="1679730"/>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6"/>
            <p:cNvSpPr/>
            <p:nvPr/>
          </p:nvSpPr>
          <p:spPr>
            <a:xfrm rot="5400000">
              <a:off x="8035387" y="2088719"/>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6"/>
            <p:cNvSpPr/>
            <p:nvPr/>
          </p:nvSpPr>
          <p:spPr>
            <a:xfrm rot="5400000">
              <a:off x="8035260" y="2497708"/>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6"/>
            <p:cNvSpPr/>
            <p:nvPr/>
          </p:nvSpPr>
          <p:spPr>
            <a:xfrm rot="5400000">
              <a:off x="8035387" y="3315561"/>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6"/>
            <p:cNvSpPr/>
            <p:nvPr/>
          </p:nvSpPr>
          <p:spPr>
            <a:xfrm rot="5400000">
              <a:off x="8035260" y="3724550"/>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6"/>
            <p:cNvSpPr/>
            <p:nvPr/>
          </p:nvSpPr>
          <p:spPr>
            <a:xfrm rot="5400000">
              <a:off x="8035260" y="2906571"/>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6"/>
            <p:cNvSpPr/>
            <p:nvPr/>
          </p:nvSpPr>
          <p:spPr>
            <a:xfrm rot="5400000">
              <a:off x="4739904"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6"/>
            <p:cNvSpPr/>
            <p:nvPr/>
          </p:nvSpPr>
          <p:spPr>
            <a:xfrm rot="5400000">
              <a:off x="5125328" y="2567188"/>
              <a:ext cx="5143494" cy="9118"/>
            </a:xfrm>
            <a:custGeom>
              <a:avLst/>
              <a:gdLst/>
              <a:ahLst/>
              <a:cxnLst/>
              <a:rect l="l" t="t" r="r" b="b"/>
              <a:pathLst>
                <a:path w="24855" h="39" extrusionOk="0">
                  <a:moveTo>
                    <a:pt x="0" y="1"/>
                  </a:moveTo>
                  <a:lnTo>
                    <a:pt x="0" y="39"/>
                  </a:lnTo>
                  <a:lnTo>
                    <a:pt x="24854" y="39"/>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6"/>
            <p:cNvSpPr/>
            <p:nvPr/>
          </p:nvSpPr>
          <p:spPr>
            <a:xfrm rot="5400000">
              <a:off x="5511453" y="2566369"/>
              <a:ext cx="5143494" cy="10755"/>
            </a:xfrm>
            <a:custGeom>
              <a:avLst/>
              <a:gdLst/>
              <a:ahLst/>
              <a:cxnLst/>
              <a:rect l="l" t="t" r="r" b="b"/>
              <a:pathLst>
                <a:path w="24855" h="46" extrusionOk="0">
                  <a:moveTo>
                    <a:pt x="0" y="1"/>
                  </a:moveTo>
                  <a:lnTo>
                    <a:pt x="0" y="46"/>
                  </a:lnTo>
                  <a:lnTo>
                    <a:pt x="24854" y="46"/>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6"/>
            <p:cNvSpPr/>
            <p:nvPr/>
          </p:nvSpPr>
          <p:spPr>
            <a:xfrm rot="5400000">
              <a:off x="5896760" y="2566369"/>
              <a:ext cx="5143494" cy="10755"/>
            </a:xfrm>
            <a:custGeom>
              <a:avLst/>
              <a:gdLst/>
              <a:ahLst/>
              <a:cxnLst/>
              <a:rect l="l" t="t" r="r" b="b"/>
              <a:pathLst>
                <a:path w="24855" h="46" extrusionOk="0">
                  <a:moveTo>
                    <a:pt x="0" y="0"/>
                  </a:moveTo>
                  <a:lnTo>
                    <a:pt x="0" y="45"/>
                  </a:lnTo>
                  <a:lnTo>
                    <a:pt x="24854" y="45"/>
                  </a:lnTo>
                  <a:lnTo>
                    <a:pt x="2485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6"/>
            <p:cNvSpPr/>
            <p:nvPr/>
          </p:nvSpPr>
          <p:spPr>
            <a:xfrm rot="5400000">
              <a:off x="6283002"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66"/>
          <p:cNvGrpSpPr/>
          <p:nvPr/>
        </p:nvGrpSpPr>
        <p:grpSpPr>
          <a:xfrm rot="-5400000">
            <a:off x="7732974" y="-1192125"/>
            <a:ext cx="2963603" cy="3760373"/>
            <a:chOff x="5527650" y="4314725"/>
            <a:chExt cx="469125" cy="595250"/>
          </a:xfrm>
        </p:grpSpPr>
        <p:sp>
          <p:nvSpPr>
            <p:cNvPr id="1602" name="Google Shape;1602;p66"/>
            <p:cNvSpPr/>
            <p:nvPr/>
          </p:nvSpPr>
          <p:spPr>
            <a:xfrm>
              <a:off x="5527650" y="4314725"/>
              <a:ext cx="388650" cy="534000"/>
            </a:xfrm>
            <a:custGeom>
              <a:avLst/>
              <a:gdLst/>
              <a:ahLst/>
              <a:cxnLst/>
              <a:rect l="l" t="t" r="r" b="b"/>
              <a:pathLst>
                <a:path w="15546" h="21360" extrusionOk="0">
                  <a:moveTo>
                    <a:pt x="15179" y="1"/>
                  </a:moveTo>
                  <a:cubicBezTo>
                    <a:pt x="11318" y="1091"/>
                    <a:pt x="8143" y="2893"/>
                    <a:pt x="5744" y="5363"/>
                  </a:cubicBezTo>
                  <a:cubicBezTo>
                    <a:pt x="3820" y="7338"/>
                    <a:pt x="2390" y="9737"/>
                    <a:pt x="1505" y="12489"/>
                  </a:cubicBezTo>
                  <a:cubicBezTo>
                    <a:pt x="0" y="17150"/>
                    <a:pt x="547" y="21172"/>
                    <a:pt x="575" y="21358"/>
                  </a:cubicBezTo>
                  <a:lnTo>
                    <a:pt x="575" y="21358"/>
                  </a:lnTo>
                  <a:lnTo>
                    <a:pt x="1922" y="21160"/>
                  </a:lnTo>
                  <a:cubicBezTo>
                    <a:pt x="1915" y="21122"/>
                    <a:pt x="1389" y="17235"/>
                    <a:pt x="2813" y="12861"/>
                  </a:cubicBezTo>
                  <a:cubicBezTo>
                    <a:pt x="3647" y="10314"/>
                    <a:pt x="4968" y="8108"/>
                    <a:pt x="6745" y="6286"/>
                  </a:cubicBezTo>
                  <a:cubicBezTo>
                    <a:pt x="8971" y="4009"/>
                    <a:pt x="11934" y="2335"/>
                    <a:pt x="15545" y="1309"/>
                  </a:cubicBezTo>
                  <a:lnTo>
                    <a:pt x="15179" y="1"/>
                  </a:lnTo>
                  <a:close/>
                  <a:moveTo>
                    <a:pt x="575" y="21358"/>
                  </a:moveTo>
                  <a:lnTo>
                    <a:pt x="568" y="21359"/>
                  </a:lnTo>
                  <a:lnTo>
                    <a:pt x="575" y="21359"/>
                  </a:lnTo>
                  <a:cubicBezTo>
                    <a:pt x="575" y="21359"/>
                    <a:pt x="575" y="21359"/>
                    <a:pt x="575" y="21358"/>
                  </a:cubicBezTo>
                  <a:close/>
                </a:path>
              </a:pathLst>
            </a:custGeom>
            <a:solidFill>
              <a:srgbClr val="F597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6"/>
            <p:cNvSpPr/>
            <p:nvPr/>
          </p:nvSpPr>
          <p:spPr>
            <a:xfrm>
              <a:off x="5553550" y="4334775"/>
              <a:ext cx="388875" cy="533975"/>
            </a:xfrm>
            <a:custGeom>
              <a:avLst/>
              <a:gdLst/>
              <a:ahLst/>
              <a:cxnLst/>
              <a:rect l="l" t="t" r="r" b="b"/>
              <a:pathLst>
                <a:path w="15555" h="21359" extrusionOk="0">
                  <a:moveTo>
                    <a:pt x="15183" y="0"/>
                  </a:moveTo>
                  <a:cubicBezTo>
                    <a:pt x="11321" y="1091"/>
                    <a:pt x="8153" y="2893"/>
                    <a:pt x="5754" y="5362"/>
                  </a:cubicBezTo>
                  <a:cubicBezTo>
                    <a:pt x="3830" y="7338"/>
                    <a:pt x="2399" y="9737"/>
                    <a:pt x="1508" y="12488"/>
                  </a:cubicBezTo>
                  <a:cubicBezTo>
                    <a:pt x="1" y="17158"/>
                    <a:pt x="552" y="21186"/>
                    <a:pt x="578" y="21359"/>
                  </a:cubicBezTo>
                  <a:lnTo>
                    <a:pt x="1925" y="21166"/>
                  </a:lnTo>
                  <a:cubicBezTo>
                    <a:pt x="1925" y="21128"/>
                    <a:pt x="1392" y="17280"/>
                    <a:pt x="2804" y="12912"/>
                  </a:cubicBezTo>
                  <a:cubicBezTo>
                    <a:pt x="3631" y="10359"/>
                    <a:pt x="4952" y="8140"/>
                    <a:pt x="6729" y="6312"/>
                  </a:cubicBezTo>
                  <a:cubicBezTo>
                    <a:pt x="8961" y="4022"/>
                    <a:pt x="11931" y="2335"/>
                    <a:pt x="15555" y="1309"/>
                  </a:cubicBezTo>
                  <a:lnTo>
                    <a:pt x="15183" y="0"/>
                  </a:lnTo>
                  <a:close/>
                </a:path>
              </a:pathLst>
            </a:custGeom>
            <a:solidFill>
              <a:srgbClr val="FF7275"/>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6"/>
            <p:cNvSpPr/>
            <p:nvPr/>
          </p:nvSpPr>
          <p:spPr>
            <a:xfrm>
              <a:off x="5581625" y="4352100"/>
              <a:ext cx="388850" cy="533975"/>
            </a:xfrm>
            <a:custGeom>
              <a:avLst/>
              <a:gdLst/>
              <a:ahLst/>
              <a:cxnLst/>
              <a:rect l="l" t="t" r="r" b="b"/>
              <a:pathLst>
                <a:path w="15554" h="21359" extrusionOk="0">
                  <a:moveTo>
                    <a:pt x="15182" y="0"/>
                  </a:moveTo>
                  <a:cubicBezTo>
                    <a:pt x="11321" y="1090"/>
                    <a:pt x="8152" y="2899"/>
                    <a:pt x="5753" y="5362"/>
                  </a:cubicBezTo>
                  <a:cubicBezTo>
                    <a:pt x="3829" y="7338"/>
                    <a:pt x="2399" y="9736"/>
                    <a:pt x="1507" y="12494"/>
                  </a:cubicBezTo>
                  <a:cubicBezTo>
                    <a:pt x="0" y="17157"/>
                    <a:pt x="552" y="21192"/>
                    <a:pt x="577" y="21359"/>
                  </a:cubicBezTo>
                  <a:lnTo>
                    <a:pt x="1924" y="21166"/>
                  </a:lnTo>
                  <a:cubicBezTo>
                    <a:pt x="1924" y="21128"/>
                    <a:pt x="1392" y="17279"/>
                    <a:pt x="2803" y="12911"/>
                  </a:cubicBezTo>
                  <a:cubicBezTo>
                    <a:pt x="3630" y="10359"/>
                    <a:pt x="4952" y="8139"/>
                    <a:pt x="6728" y="6311"/>
                  </a:cubicBezTo>
                  <a:cubicBezTo>
                    <a:pt x="8960" y="4022"/>
                    <a:pt x="11930" y="2341"/>
                    <a:pt x="15554" y="1309"/>
                  </a:cubicBezTo>
                  <a:lnTo>
                    <a:pt x="15182" y="0"/>
                  </a:lnTo>
                  <a:close/>
                </a:path>
              </a:pathLst>
            </a:custGeom>
            <a:solidFill>
              <a:srgbClr val="F4CA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6"/>
            <p:cNvSpPr/>
            <p:nvPr/>
          </p:nvSpPr>
          <p:spPr>
            <a:xfrm>
              <a:off x="5601025" y="4374700"/>
              <a:ext cx="395750" cy="535275"/>
            </a:xfrm>
            <a:custGeom>
              <a:avLst/>
              <a:gdLst/>
              <a:ahLst/>
              <a:cxnLst/>
              <a:rect l="l" t="t" r="r" b="b"/>
              <a:pathLst>
                <a:path w="15830" h="21411" extrusionOk="0">
                  <a:moveTo>
                    <a:pt x="15490" y="0"/>
                  </a:moveTo>
                  <a:cubicBezTo>
                    <a:pt x="11577" y="1007"/>
                    <a:pt x="8390" y="2746"/>
                    <a:pt x="6010" y="5170"/>
                  </a:cubicBezTo>
                  <a:cubicBezTo>
                    <a:pt x="4086" y="7120"/>
                    <a:pt x="2694" y="9506"/>
                    <a:pt x="1860" y="12270"/>
                  </a:cubicBezTo>
                  <a:cubicBezTo>
                    <a:pt x="462" y="16895"/>
                    <a:pt x="1097" y="20961"/>
                    <a:pt x="1174" y="21410"/>
                  </a:cubicBezTo>
                  <a:lnTo>
                    <a:pt x="1174" y="21404"/>
                  </a:lnTo>
                  <a:lnTo>
                    <a:pt x="2514" y="21179"/>
                  </a:lnTo>
                  <a:cubicBezTo>
                    <a:pt x="2405" y="20532"/>
                    <a:pt x="0" y="5401"/>
                    <a:pt x="15830" y="1322"/>
                  </a:cubicBezTo>
                  <a:lnTo>
                    <a:pt x="15490" y="0"/>
                  </a:lnTo>
                  <a:close/>
                </a:path>
              </a:pathLst>
            </a:custGeom>
            <a:solidFill>
              <a:srgbClr val="01AC63"/>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82841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714" name="Google Shape;714;p45"/>
          <p:cNvSpPr txBox="1">
            <a:spLocks noGrp="1"/>
          </p:cNvSpPr>
          <p:nvPr>
            <p:ph type="title"/>
          </p:nvPr>
        </p:nvSpPr>
        <p:spPr>
          <a:xfrm>
            <a:off x="720000" y="4520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Image Formats.</a:t>
            </a:r>
          </a:p>
        </p:txBody>
      </p:sp>
      <p:sp>
        <p:nvSpPr>
          <p:cNvPr id="716" name="Google Shape;716;p45"/>
          <p:cNvSpPr txBox="1">
            <a:spLocks noGrp="1"/>
          </p:cNvSpPr>
          <p:nvPr>
            <p:ph type="subTitle" idx="2"/>
          </p:nvPr>
        </p:nvSpPr>
        <p:spPr>
          <a:xfrm>
            <a:off x="454859" y="1292477"/>
            <a:ext cx="3964812" cy="1084500"/>
          </a:xfrm>
          <a:prstGeom prst="rect">
            <a:avLst/>
          </a:prstGeom>
        </p:spPr>
        <p:txBody>
          <a:bodyPr spcFirstLastPara="1" wrap="square" lIns="91425" tIns="91425" rIns="91425" bIns="91425" anchor="t" anchorCtr="0">
            <a:noAutofit/>
          </a:bodyPr>
          <a:lstStyle/>
          <a:p>
            <a:pPr marL="342900" lvl="0" indent="-342900" algn="just" rtl="0">
              <a:spcBef>
                <a:spcPts val="0"/>
              </a:spcBef>
              <a:spcAft>
                <a:spcPts val="0"/>
              </a:spcAft>
              <a:buFont typeface="+mj-lt"/>
              <a:buAutoNum type="arabicPeriod"/>
            </a:pPr>
            <a:r>
              <a:rPr lang="en-US"/>
              <a:t>BMP.</a:t>
            </a:r>
          </a:p>
          <a:p>
            <a:pPr marL="342900" lvl="0" indent="-342900" algn="just" rtl="0">
              <a:spcBef>
                <a:spcPts val="0"/>
              </a:spcBef>
              <a:spcAft>
                <a:spcPts val="0"/>
              </a:spcAft>
              <a:buFont typeface="+mj-lt"/>
              <a:buAutoNum type="arabicPeriod"/>
            </a:pPr>
            <a:r>
              <a:rPr lang="en-US"/>
              <a:t>PPM.</a:t>
            </a:r>
          </a:p>
          <a:p>
            <a:pPr marL="342900" lvl="0" indent="-342900" algn="just" rtl="0">
              <a:spcBef>
                <a:spcPts val="0"/>
              </a:spcBef>
              <a:spcAft>
                <a:spcPts val="0"/>
              </a:spcAft>
              <a:buFont typeface="+mj-lt"/>
              <a:buAutoNum type="arabicPeriod"/>
            </a:pPr>
            <a:r>
              <a:rPr lang="en-US"/>
              <a:t>JPEG.</a:t>
            </a:r>
          </a:p>
          <a:p>
            <a:pPr marL="342900" lvl="0" indent="-342900" algn="just" rtl="0">
              <a:spcBef>
                <a:spcPts val="0"/>
              </a:spcBef>
              <a:spcAft>
                <a:spcPts val="0"/>
              </a:spcAft>
              <a:buFont typeface="+mj-lt"/>
              <a:buAutoNum type="arabicPeriod"/>
            </a:pPr>
            <a:r>
              <a:rPr lang="en-US"/>
              <a:t>PNG.</a:t>
            </a:r>
            <a:endParaRPr/>
          </a:p>
        </p:txBody>
      </p:sp>
      <p:sp>
        <p:nvSpPr>
          <p:cNvPr id="741" name="Google Shape;741;p45"/>
          <p:cNvSpPr/>
          <p:nvPr/>
        </p:nvSpPr>
        <p:spPr>
          <a:xfrm rot="394">
            <a:off x="626561" y="1292487"/>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A63F8176-6A9F-474C-AAF2-7716D2462CC9}"/>
              </a:ext>
            </a:extLst>
          </p:cNvPr>
          <p:cNvSpPr/>
          <p:nvPr/>
        </p:nvSpPr>
        <p:spPr>
          <a:xfrm>
            <a:off x="799924" y="1292477"/>
            <a:ext cx="611433" cy="572700"/>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489178B-241C-41E5-881D-7C7884DE510B}"/>
              </a:ext>
            </a:extLst>
          </p:cNvPr>
          <p:cNvSpPr/>
          <p:nvPr/>
        </p:nvSpPr>
        <p:spPr>
          <a:xfrm>
            <a:off x="799924" y="1908789"/>
            <a:ext cx="611433" cy="5727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DD29D5A-28B5-470C-9DC8-C0CC558DF282}"/>
              </a:ext>
            </a:extLst>
          </p:cNvPr>
          <p:cNvCxnSpPr>
            <a:cxnSpLocks/>
          </p:cNvCxnSpPr>
          <p:nvPr/>
        </p:nvCxnSpPr>
        <p:spPr>
          <a:xfrm flipV="1">
            <a:off x="1461206" y="1578167"/>
            <a:ext cx="785037" cy="173247"/>
          </a:xfrm>
          <a:prstGeom prst="straightConnector1">
            <a:avLst/>
          </a:prstGeom>
          <a:ln w="69850" cmpd="sng">
            <a:solidFill>
              <a:schemeClr val="accent4">
                <a:lumMod val="60000"/>
                <a:lumOff val="40000"/>
              </a:schemeClr>
            </a:solidFill>
            <a:prstDash val="solid"/>
            <a:headEnd w="med" len="med"/>
            <a:tailEnd type="triangle"/>
          </a:ln>
          <a:effectLst>
            <a:glow rad="190500">
              <a:schemeClr val="tx1"/>
            </a:glow>
            <a:reflection blurRad="6350" stA="64000" endPos="61000" dir="5400000" sy="-100000" algn="bl" rotWithShape="0"/>
            <a:softEdge rad="0"/>
          </a:effectLst>
          <a:scene3d>
            <a:camera prst="orthographicFront"/>
            <a:lightRig rig="threePt" dir="t"/>
          </a:scene3d>
          <a:sp3d>
            <a:bevelT prst="angle"/>
            <a:bevelB prst="angle"/>
          </a:sp3d>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40C7181E-C8A9-46DF-BBCD-65F2CD6D2A44}"/>
              </a:ext>
            </a:extLst>
          </p:cNvPr>
          <p:cNvSpPr/>
          <p:nvPr/>
        </p:nvSpPr>
        <p:spPr>
          <a:xfrm>
            <a:off x="2296092" y="1270011"/>
            <a:ext cx="2037369" cy="616312"/>
          </a:xfrm>
          <a:prstGeom prst="round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1DFDDFB-A91C-4049-95A3-82509ED1C2D8}"/>
              </a:ext>
            </a:extLst>
          </p:cNvPr>
          <p:cNvSpPr txBox="1"/>
          <p:nvPr/>
        </p:nvSpPr>
        <p:spPr>
          <a:xfrm>
            <a:off x="2296092" y="1292477"/>
            <a:ext cx="2173428" cy="523220"/>
          </a:xfrm>
          <a:prstGeom prst="rect">
            <a:avLst/>
          </a:prstGeom>
          <a:noFill/>
        </p:spPr>
        <p:txBody>
          <a:bodyPr wrap="square" rtlCol="0">
            <a:spAutoFit/>
          </a:bodyPr>
          <a:lstStyle/>
          <a:p>
            <a:r>
              <a:rPr lang="en-US"/>
              <a:t>We will use these format’s in our Project.</a:t>
            </a:r>
          </a:p>
        </p:txBody>
      </p:sp>
      <p:sp>
        <p:nvSpPr>
          <p:cNvPr id="26" name="Google Shape;714;p45">
            <a:extLst>
              <a:ext uri="{FF2B5EF4-FFF2-40B4-BE49-F238E27FC236}">
                <a16:creationId xmlns:a16="http://schemas.microsoft.com/office/drawing/2014/main" id="{5CF922E7-10E6-48B8-ABFD-0D1F42E4F398}"/>
              </a:ext>
            </a:extLst>
          </p:cNvPr>
          <p:cNvSpPr txBox="1">
            <a:spLocks/>
          </p:cNvSpPr>
          <p:nvPr/>
        </p:nvSpPr>
        <p:spPr>
          <a:xfrm>
            <a:off x="331091" y="2448397"/>
            <a:ext cx="315754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aytone One"/>
              <a:buNone/>
              <a:defRPr sz="3500" b="0" i="0" u="none" strike="noStrike" cap="none">
                <a:solidFill>
                  <a:schemeClr val="dk1"/>
                </a:solidFill>
                <a:latin typeface="Paytone One"/>
                <a:ea typeface="Paytone One"/>
                <a:cs typeface="Paytone One"/>
                <a:sym typeface="Paytone One"/>
              </a:defRPr>
            </a:lvl1pPr>
            <a:lvl2pPr marR="0" lvl="1" algn="l" rtl="0">
              <a:lnSpc>
                <a:spcPct val="100000"/>
              </a:lnSpc>
              <a:spcBef>
                <a:spcPts val="0"/>
              </a:spcBef>
              <a:spcAft>
                <a:spcPts val="0"/>
              </a:spcAft>
              <a:buClr>
                <a:schemeClr val="dk1"/>
              </a:buClr>
              <a:buSzPts val="3500"/>
              <a:buFont typeface="Paytone One"/>
              <a:buNone/>
              <a:defRPr sz="3500" b="0" i="0" u="none" strike="noStrike" cap="none">
                <a:solidFill>
                  <a:schemeClr val="dk1"/>
                </a:solidFill>
                <a:latin typeface="Paytone One"/>
                <a:ea typeface="Paytone One"/>
                <a:cs typeface="Paytone One"/>
                <a:sym typeface="Paytone One"/>
              </a:defRPr>
            </a:lvl2pPr>
            <a:lvl3pPr marR="0" lvl="2" algn="l" rtl="0">
              <a:lnSpc>
                <a:spcPct val="100000"/>
              </a:lnSpc>
              <a:spcBef>
                <a:spcPts val="0"/>
              </a:spcBef>
              <a:spcAft>
                <a:spcPts val="0"/>
              </a:spcAft>
              <a:buClr>
                <a:schemeClr val="dk1"/>
              </a:buClr>
              <a:buSzPts val="3500"/>
              <a:buFont typeface="Paytone One"/>
              <a:buNone/>
              <a:defRPr sz="3500" b="0" i="0" u="none" strike="noStrike" cap="none">
                <a:solidFill>
                  <a:schemeClr val="dk1"/>
                </a:solidFill>
                <a:latin typeface="Paytone One"/>
                <a:ea typeface="Paytone One"/>
                <a:cs typeface="Paytone One"/>
                <a:sym typeface="Paytone One"/>
              </a:defRPr>
            </a:lvl3pPr>
            <a:lvl4pPr marR="0" lvl="3" algn="l" rtl="0">
              <a:lnSpc>
                <a:spcPct val="100000"/>
              </a:lnSpc>
              <a:spcBef>
                <a:spcPts val="0"/>
              </a:spcBef>
              <a:spcAft>
                <a:spcPts val="0"/>
              </a:spcAft>
              <a:buClr>
                <a:schemeClr val="dk1"/>
              </a:buClr>
              <a:buSzPts val="3500"/>
              <a:buFont typeface="Paytone One"/>
              <a:buNone/>
              <a:defRPr sz="3500" b="0" i="0" u="none" strike="noStrike" cap="none">
                <a:solidFill>
                  <a:schemeClr val="dk1"/>
                </a:solidFill>
                <a:latin typeface="Paytone One"/>
                <a:ea typeface="Paytone One"/>
                <a:cs typeface="Paytone One"/>
                <a:sym typeface="Paytone One"/>
              </a:defRPr>
            </a:lvl4pPr>
            <a:lvl5pPr marR="0" lvl="4" algn="l" rtl="0">
              <a:lnSpc>
                <a:spcPct val="100000"/>
              </a:lnSpc>
              <a:spcBef>
                <a:spcPts val="0"/>
              </a:spcBef>
              <a:spcAft>
                <a:spcPts val="0"/>
              </a:spcAft>
              <a:buClr>
                <a:schemeClr val="dk1"/>
              </a:buClr>
              <a:buSzPts val="3500"/>
              <a:buFont typeface="Paytone One"/>
              <a:buNone/>
              <a:defRPr sz="3500" b="0" i="0" u="none" strike="noStrike" cap="none">
                <a:solidFill>
                  <a:schemeClr val="dk1"/>
                </a:solidFill>
                <a:latin typeface="Paytone One"/>
                <a:ea typeface="Paytone One"/>
                <a:cs typeface="Paytone One"/>
                <a:sym typeface="Paytone One"/>
              </a:defRPr>
            </a:lvl5pPr>
            <a:lvl6pPr marR="0" lvl="5" algn="l" rtl="0">
              <a:lnSpc>
                <a:spcPct val="100000"/>
              </a:lnSpc>
              <a:spcBef>
                <a:spcPts val="0"/>
              </a:spcBef>
              <a:spcAft>
                <a:spcPts val="0"/>
              </a:spcAft>
              <a:buClr>
                <a:schemeClr val="dk1"/>
              </a:buClr>
              <a:buSzPts val="3500"/>
              <a:buFont typeface="Paytone One"/>
              <a:buNone/>
              <a:defRPr sz="3500" b="0" i="0" u="none" strike="noStrike" cap="none">
                <a:solidFill>
                  <a:schemeClr val="dk1"/>
                </a:solidFill>
                <a:latin typeface="Paytone One"/>
                <a:ea typeface="Paytone One"/>
                <a:cs typeface="Paytone One"/>
                <a:sym typeface="Paytone One"/>
              </a:defRPr>
            </a:lvl6pPr>
            <a:lvl7pPr marR="0" lvl="6" algn="l" rtl="0">
              <a:lnSpc>
                <a:spcPct val="100000"/>
              </a:lnSpc>
              <a:spcBef>
                <a:spcPts val="0"/>
              </a:spcBef>
              <a:spcAft>
                <a:spcPts val="0"/>
              </a:spcAft>
              <a:buClr>
                <a:schemeClr val="dk1"/>
              </a:buClr>
              <a:buSzPts val="3500"/>
              <a:buFont typeface="Paytone One"/>
              <a:buNone/>
              <a:defRPr sz="3500" b="0" i="0" u="none" strike="noStrike" cap="none">
                <a:solidFill>
                  <a:schemeClr val="dk1"/>
                </a:solidFill>
                <a:latin typeface="Paytone One"/>
                <a:ea typeface="Paytone One"/>
                <a:cs typeface="Paytone One"/>
                <a:sym typeface="Paytone One"/>
              </a:defRPr>
            </a:lvl7pPr>
            <a:lvl8pPr marR="0" lvl="7" algn="l" rtl="0">
              <a:lnSpc>
                <a:spcPct val="100000"/>
              </a:lnSpc>
              <a:spcBef>
                <a:spcPts val="0"/>
              </a:spcBef>
              <a:spcAft>
                <a:spcPts val="0"/>
              </a:spcAft>
              <a:buClr>
                <a:schemeClr val="dk1"/>
              </a:buClr>
              <a:buSzPts val="3500"/>
              <a:buFont typeface="Paytone One"/>
              <a:buNone/>
              <a:defRPr sz="3500" b="0" i="0" u="none" strike="noStrike" cap="none">
                <a:solidFill>
                  <a:schemeClr val="dk1"/>
                </a:solidFill>
                <a:latin typeface="Paytone One"/>
                <a:ea typeface="Paytone One"/>
                <a:cs typeface="Paytone One"/>
                <a:sym typeface="Paytone One"/>
              </a:defRPr>
            </a:lvl8pPr>
            <a:lvl9pPr marR="0" lvl="8" algn="l" rtl="0">
              <a:lnSpc>
                <a:spcPct val="100000"/>
              </a:lnSpc>
              <a:spcBef>
                <a:spcPts val="0"/>
              </a:spcBef>
              <a:spcAft>
                <a:spcPts val="0"/>
              </a:spcAft>
              <a:buClr>
                <a:schemeClr val="dk1"/>
              </a:buClr>
              <a:buSzPts val="3500"/>
              <a:buFont typeface="Paytone One"/>
              <a:buNone/>
              <a:defRPr sz="3500" b="0" i="0" u="none" strike="noStrike" cap="none">
                <a:solidFill>
                  <a:schemeClr val="dk1"/>
                </a:solidFill>
                <a:latin typeface="Paytone One"/>
                <a:ea typeface="Paytone One"/>
                <a:cs typeface="Paytone One"/>
                <a:sym typeface="Paytone One"/>
              </a:defRPr>
            </a:lvl9pPr>
          </a:lstStyle>
          <a:p>
            <a:r>
              <a:rPr lang="en-US"/>
              <a:t>BMP Format.</a:t>
            </a:r>
          </a:p>
        </p:txBody>
      </p:sp>
      <p:sp>
        <p:nvSpPr>
          <p:cNvPr id="16" name="TextBox 15">
            <a:extLst>
              <a:ext uri="{FF2B5EF4-FFF2-40B4-BE49-F238E27FC236}">
                <a16:creationId xmlns:a16="http://schemas.microsoft.com/office/drawing/2014/main" id="{A9610E32-EEE3-4850-82C5-F6CD51386054}"/>
              </a:ext>
            </a:extLst>
          </p:cNvPr>
          <p:cNvSpPr txBox="1"/>
          <p:nvPr/>
        </p:nvSpPr>
        <p:spPr>
          <a:xfrm>
            <a:off x="4790343" y="1355526"/>
            <a:ext cx="3898797" cy="1384995"/>
          </a:xfrm>
          <a:prstGeom prst="rect">
            <a:avLst/>
          </a:prstGeom>
          <a:noFill/>
        </p:spPr>
        <p:txBody>
          <a:bodyPr wrap="square" rtlCol="0">
            <a:spAutoFit/>
          </a:bodyPr>
          <a:lstStyle/>
          <a:p>
            <a:pPr algn="just"/>
            <a:r>
              <a:rPr lang="en-US"/>
              <a:t>PPM (Portable Pixmap Format) is a basic image that stores image data as ASCII text or binary data and includes information about the image dimensions and color depth, it stores in a three-dimensional matrix(3-D).</a:t>
            </a:r>
          </a:p>
          <a:p>
            <a:pPr algn="just"/>
            <a:endParaRPr lang="en-US">
              <a:latin typeface="Assistant Medium" panose="020B0604020202020204" charset="-79"/>
              <a:cs typeface="Assistant Medium" panose="020B0604020202020204" charset="-79"/>
            </a:endParaRPr>
          </a:p>
        </p:txBody>
      </p:sp>
      <p:pic>
        <p:nvPicPr>
          <p:cNvPr id="28" name="Picture 27">
            <a:extLst>
              <a:ext uri="{FF2B5EF4-FFF2-40B4-BE49-F238E27FC236}">
                <a16:creationId xmlns:a16="http://schemas.microsoft.com/office/drawing/2014/main" id="{F3749A71-0D51-4052-AB2F-A021A7138717}"/>
              </a:ext>
            </a:extLst>
          </p:cNvPr>
          <p:cNvPicPr>
            <a:picLocks noChangeAspect="1"/>
          </p:cNvPicPr>
          <p:nvPr/>
        </p:nvPicPr>
        <p:blipFill rotWithShape="1">
          <a:blip r:embed="rId3"/>
          <a:srcRect r="45591" b="30201"/>
          <a:stretch/>
        </p:blipFill>
        <p:spPr>
          <a:xfrm>
            <a:off x="3803883" y="2316230"/>
            <a:ext cx="759660" cy="756954"/>
          </a:xfrm>
          <a:prstGeom prst="rect">
            <a:avLst/>
          </a:prstGeom>
          <a:solidFill>
            <a:schemeClr val="accent1"/>
          </a:solidFill>
          <a:ln w="57150">
            <a:solidFill>
              <a:schemeClr val="tx2">
                <a:lumMod val="60000"/>
                <a:lumOff val="40000"/>
              </a:schemeClr>
            </a:solidFill>
          </a:ln>
        </p:spPr>
      </p:pic>
      <p:pic>
        <p:nvPicPr>
          <p:cNvPr id="29" name="Picture 28">
            <a:extLst>
              <a:ext uri="{FF2B5EF4-FFF2-40B4-BE49-F238E27FC236}">
                <a16:creationId xmlns:a16="http://schemas.microsoft.com/office/drawing/2014/main" id="{75782A85-3D39-4376-B1B8-B843E5C527CA}"/>
              </a:ext>
            </a:extLst>
          </p:cNvPr>
          <p:cNvPicPr>
            <a:picLocks noChangeAspect="1"/>
          </p:cNvPicPr>
          <p:nvPr/>
        </p:nvPicPr>
        <p:blipFill rotWithShape="1">
          <a:blip r:embed="rId4"/>
          <a:srcRect r="23093" b="24113"/>
          <a:stretch/>
        </p:blipFill>
        <p:spPr>
          <a:xfrm>
            <a:off x="3792350" y="3595239"/>
            <a:ext cx="846886" cy="756954"/>
          </a:xfrm>
          <a:prstGeom prst="rect">
            <a:avLst/>
          </a:prstGeom>
          <a:noFill/>
          <a:ln w="41275">
            <a:solidFill>
              <a:schemeClr val="bg2">
                <a:lumMod val="75000"/>
              </a:schemeClr>
            </a:solidFill>
          </a:ln>
        </p:spPr>
      </p:pic>
      <p:cxnSp>
        <p:nvCxnSpPr>
          <p:cNvPr id="30" name="Straight Arrow Connector 29">
            <a:extLst>
              <a:ext uri="{FF2B5EF4-FFF2-40B4-BE49-F238E27FC236}">
                <a16:creationId xmlns:a16="http://schemas.microsoft.com/office/drawing/2014/main" id="{C71915BC-56B3-4FDA-B559-05537819F526}"/>
              </a:ext>
            </a:extLst>
          </p:cNvPr>
          <p:cNvCxnSpPr>
            <a:cxnSpLocks/>
          </p:cNvCxnSpPr>
          <p:nvPr/>
        </p:nvCxnSpPr>
        <p:spPr>
          <a:xfrm>
            <a:off x="4215793" y="3173497"/>
            <a:ext cx="0" cy="412309"/>
          </a:xfrm>
          <a:prstGeom prst="straightConnector1">
            <a:avLst/>
          </a:prstGeom>
          <a:ln w="44450" cmpd="sng">
            <a:solidFill>
              <a:schemeClr val="accent4">
                <a:lumMod val="60000"/>
                <a:lumOff val="40000"/>
              </a:schemeClr>
            </a:solidFill>
            <a:prstDash val="solid"/>
            <a:headEnd w="med" len="med"/>
            <a:tailEnd type="triangle"/>
          </a:ln>
          <a:effectLst>
            <a:glow rad="190500">
              <a:schemeClr val="tx1"/>
            </a:glow>
            <a:reflection blurRad="6350" stA="64000" endPos="61000" dir="5400000" sy="-100000" algn="bl" rotWithShape="0"/>
            <a:softEdge rad="0"/>
          </a:effectLst>
          <a:scene3d>
            <a:camera prst="orthographicFront"/>
            <a:lightRig rig="threePt" dir="t"/>
          </a:scene3d>
          <a:sp3d>
            <a:bevelT prst="angle"/>
            <a:bevelB prst="angle"/>
          </a:sp3d>
        </p:spPr>
        <p:style>
          <a:lnRef idx="1">
            <a:schemeClr val="accent1"/>
          </a:lnRef>
          <a:fillRef idx="0">
            <a:schemeClr val="accent1"/>
          </a:fillRef>
          <a:effectRef idx="0">
            <a:schemeClr val="accent1"/>
          </a:effectRef>
          <a:fontRef idx="minor">
            <a:schemeClr val="tx1"/>
          </a:fontRef>
        </p:style>
      </p:cxnSp>
      <p:sp>
        <p:nvSpPr>
          <p:cNvPr id="37" name="Google Shape;714;p45">
            <a:extLst>
              <a:ext uri="{FF2B5EF4-FFF2-40B4-BE49-F238E27FC236}">
                <a16:creationId xmlns:a16="http://schemas.microsoft.com/office/drawing/2014/main" id="{3A2C1ECD-58B5-46C7-9E02-7B658D8B4AC2}"/>
              </a:ext>
            </a:extLst>
          </p:cNvPr>
          <p:cNvSpPr txBox="1">
            <a:spLocks/>
          </p:cNvSpPr>
          <p:nvPr/>
        </p:nvSpPr>
        <p:spPr>
          <a:xfrm>
            <a:off x="4877547" y="817627"/>
            <a:ext cx="315754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aytone One"/>
              <a:buNone/>
              <a:defRPr sz="3500" b="0" i="0" u="none" strike="noStrike" cap="none">
                <a:solidFill>
                  <a:schemeClr val="dk1"/>
                </a:solidFill>
                <a:latin typeface="Paytone One"/>
                <a:ea typeface="Paytone One"/>
                <a:cs typeface="Paytone One"/>
                <a:sym typeface="Paytone One"/>
              </a:defRPr>
            </a:lvl1pPr>
            <a:lvl2pPr marR="0" lvl="1" algn="l" rtl="0">
              <a:lnSpc>
                <a:spcPct val="100000"/>
              </a:lnSpc>
              <a:spcBef>
                <a:spcPts val="0"/>
              </a:spcBef>
              <a:spcAft>
                <a:spcPts val="0"/>
              </a:spcAft>
              <a:buClr>
                <a:schemeClr val="dk1"/>
              </a:buClr>
              <a:buSzPts val="3500"/>
              <a:buFont typeface="Paytone One"/>
              <a:buNone/>
              <a:defRPr sz="3500" b="0" i="0" u="none" strike="noStrike" cap="none">
                <a:solidFill>
                  <a:schemeClr val="dk1"/>
                </a:solidFill>
                <a:latin typeface="Paytone One"/>
                <a:ea typeface="Paytone One"/>
                <a:cs typeface="Paytone One"/>
                <a:sym typeface="Paytone One"/>
              </a:defRPr>
            </a:lvl2pPr>
            <a:lvl3pPr marR="0" lvl="2" algn="l" rtl="0">
              <a:lnSpc>
                <a:spcPct val="100000"/>
              </a:lnSpc>
              <a:spcBef>
                <a:spcPts val="0"/>
              </a:spcBef>
              <a:spcAft>
                <a:spcPts val="0"/>
              </a:spcAft>
              <a:buClr>
                <a:schemeClr val="dk1"/>
              </a:buClr>
              <a:buSzPts val="3500"/>
              <a:buFont typeface="Paytone One"/>
              <a:buNone/>
              <a:defRPr sz="3500" b="0" i="0" u="none" strike="noStrike" cap="none">
                <a:solidFill>
                  <a:schemeClr val="dk1"/>
                </a:solidFill>
                <a:latin typeface="Paytone One"/>
                <a:ea typeface="Paytone One"/>
                <a:cs typeface="Paytone One"/>
                <a:sym typeface="Paytone One"/>
              </a:defRPr>
            </a:lvl3pPr>
            <a:lvl4pPr marR="0" lvl="3" algn="l" rtl="0">
              <a:lnSpc>
                <a:spcPct val="100000"/>
              </a:lnSpc>
              <a:spcBef>
                <a:spcPts val="0"/>
              </a:spcBef>
              <a:spcAft>
                <a:spcPts val="0"/>
              </a:spcAft>
              <a:buClr>
                <a:schemeClr val="dk1"/>
              </a:buClr>
              <a:buSzPts val="3500"/>
              <a:buFont typeface="Paytone One"/>
              <a:buNone/>
              <a:defRPr sz="3500" b="0" i="0" u="none" strike="noStrike" cap="none">
                <a:solidFill>
                  <a:schemeClr val="dk1"/>
                </a:solidFill>
                <a:latin typeface="Paytone One"/>
                <a:ea typeface="Paytone One"/>
                <a:cs typeface="Paytone One"/>
                <a:sym typeface="Paytone One"/>
              </a:defRPr>
            </a:lvl4pPr>
            <a:lvl5pPr marR="0" lvl="4" algn="l" rtl="0">
              <a:lnSpc>
                <a:spcPct val="100000"/>
              </a:lnSpc>
              <a:spcBef>
                <a:spcPts val="0"/>
              </a:spcBef>
              <a:spcAft>
                <a:spcPts val="0"/>
              </a:spcAft>
              <a:buClr>
                <a:schemeClr val="dk1"/>
              </a:buClr>
              <a:buSzPts val="3500"/>
              <a:buFont typeface="Paytone One"/>
              <a:buNone/>
              <a:defRPr sz="3500" b="0" i="0" u="none" strike="noStrike" cap="none">
                <a:solidFill>
                  <a:schemeClr val="dk1"/>
                </a:solidFill>
                <a:latin typeface="Paytone One"/>
                <a:ea typeface="Paytone One"/>
                <a:cs typeface="Paytone One"/>
                <a:sym typeface="Paytone One"/>
              </a:defRPr>
            </a:lvl5pPr>
            <a:lvl6pPr marR="0" lvl="5" algn="l" rtl="0">
              <a:lnSpc>
                <a:spcPct val="100000"/>
              </a:lnSpc>
              <a:spcBef>
                <a:spcPts val="0"/>
              </a:spcBef>
              <a:spcAft>
                <a:spcPts val="0"/>
              </a:spcAft>
              <a:buClr>
                <a:schemeClr val="dk1"/>
              </a:buClr>
              <a:buSzPts val="3500"/>
              <a:buFont typeface="Paytone One"/>
              <a:buNone/>
              <a:defRPr sz="3500" b="0" i="0" u="none" strike="noStrike" cap="none">
                <a:solidFill>
                  <a:schemeClr val="dk1"/>
                </a:solidFill>
                <a:latin typeface="Paytone One"/>
                <a:ea typeface="Paytone One"/>
                <a:cs typeface="Paytone One"/>
                <a:sym typeface="Paytone One"/>
              </a:defRPr>
            </a:lvl6pPr>
            <a:lvl7pPr marR="0" lvl="6" algn="l" rtl="0">
              <a:lnSpc>
                <a:spcPct val="100000"/>
              </a:lnSpc>
              <a:spcBef>
                <a:spcPts val="0"/>
              </a:spcBef>
              <a:spcAft>
                <a:spcPts val="0"/>
              </a:spcAft>
              <a:buClr>
                <a:schemeClr val="dk1"/>
              </a:buClr>
              <a:buSzPts val="3500"/>
              <a:buFont typeface="Paytone One"/>
              <a:buNone/>
              <a:defRPr sz="3500" b="0" i="0" u="none" strike="noStrike" cap="none">
                <a:solidFill>
                  <a:schemeClr val="dk1"/>
                </a:solidFill>
                <a:latin typeface="Paytone One"/>
                <a:ea typeface="Paytone One"/>
                <a:cs typeface="Paytone One"/>
                <a:sym typeface="Paytone One"/>
              </a:defRPr>
            </a:lvl7pPr>
            <a:lvl8pPr marR="0" lvl="7" algn="l" rtl="0">
              <a:lnSpc>
                <a:spcPct val="100000"/>
              </a:lnSpc>
              <a:spcBef>
                <a:spcPts val="0"/>
              </a:spcBef>
              <a:spcAft>
                <a:spcPts val="0"/>
              </a:spcAft>
              <a:buClr>
                <a:schemeClr val="dk1"/>
              </a:buClr>
              <a:buSzPts val="3500"/>
              <a:buFont typeface="Paytone One"/>
              <a:buNone/>
              <a:defRPr sz="3500" b="0" i="0" u="none" strike="noStrike" cap="none">
                <a:solidFill>
                  <a:schemeClr val="dk1"/>
                </a:solidFill>
                <a:latin typeface="Paytone One"/>
                <a:ea typeface="Paytone One"/>
                <a:cs typeface="Paytone One"/>
                <a:sym typeface="Paytone One"/>
              </a:defRPr>
            </a:lvl8pPr>
            <a:lvl9pPr marR="0" lvl="8" algn="l" rtl="0">
              <a:lnSpc>
                <a:spcPct val="100000"/>
              </a:lnSpc>
              <a:spcBef>
                <a:spcPts val="0"/>
              </a:spcBef>
              <a:spcAft>
                <a:spcPts val="0"/>
              </a:spcAft>
              <a:buClr>
                <a:schemeClr val="dk1"/>
              </a:buClr>
              <a:buSzPts val="3500"/>
              <a:buFont typeface="Paytone One"/>
              <a:buNone/>
              <a:defRPr sz="3500" b="0" i="0" u="none" strike="noStrike" cap="none">
                <a:solidFill>
                  <a:schemeClr val="dk1"/>
                </a:solidFill>
                <a:latin typeface="Paytone One"/>
                <a:ea typeface="Paytone One"/>
                <a:cs typeface="Paytone One"/>
                <a:sym typeface="Paytone One"/>
              </a:defRPr>
            </a:lvl9pPr>
          </a:lstStyle>
          <a:p>
            <a:r>
              <a:rPr lang="en-US"/>
              <a:t>PPM Format.</a:t>
            </a:r>
          </a:p>
        </p:txBody>
      </p:sp>
      <p:sp>
        <p:nvSpPr>
          <p:cNvPr id="38" name="TextBox 37">
            <a:extLst>
              <a:ext uri="{FF2B5EF4-FFF2-40B4-BE49-F238E27FC236}">
                <a16:creationId xmlns:a16="http://schemas.microsoft.com/office/drawing/2014/main" id="{31487034-E6A7-43B7-8518-C192ACD990B3}"/>
              </a:ext>
            </a:extLst>
          </p:cNvPr>
          <p:cNvSpPr txBox="1"/>
          <p:nvPr/>
        </p:nvSpPr>
        <p:spPr>
          <a:xfrm>
            <a:off x="483491" y="3173497"/>
            <a:ext cx="3331950" cy="1600438"/>
          </a:xfrm>
          <a:prstGeom prst="rect">
            <a:avLst/>
          </a:prstGeom>
          <a:noFill/>
        </p:spPr>
        <p:txBody>
          <a:bodyPr wrap="square" rtlCol="0">
            <a:spAutoFit/>
          </a:bodyPr>
          <a:lstStyle/>
          <a:p>
            <a:pPr algn="just"/>
            <a:r>
              <a:rPr lang="en-US"/>
              <a:t>Bmp stands for Bit-Map image, It stores digital images in a straightforward way, using a pixel-based format that is easy for computers to read and process, note it stores an image as two dimensional-matrix(2-D).</a:t>
            </a:r>
          </a:p>
          <a:p>
            <a:pPr algn="just"/>
            <a:endParaRPr lang="en-US">
              <a:latin typeface="Assistant Medium" panose="020B0604020202020204" charset="-79"/>
              <a:cs typeface="Assistant Medium" panose="020B0604020202020204" charset="-79"/>
            </a:endParaRPr>
          </a:p>
        </p:txBody>
      </p:sp>
      <p:pic>
        <p:nvPicPr>
          <p:cNvPr id="24" name="Picture 23">
            <a:extLst>
              <a:ext uri="{FF2B5EF4-FFF2-40B4-BE49-F238E27FC236}">
                <a16:creationId xmlns:a16="http://schemas.microsoft.com/office/drawing/2014/main" id="{9609D616-FB96-4302-9ADF-3900767E0392}"/>
              </a:ext>
            </a:extLst>
          </p:cNvPr>
          <p:cNvPicPr>
            <a:picLocks noChangeAspect="1"/>
          </p:cNvPicPr>
          <p:nvPr/>
        </p:nvPicPr>
        <p:blipFill rotWithShape="1">
          <a:blip r:embed="rId5"/>
          <a:srcRect l="12" t="-2648" r="4811" b="8526"/>
          <a:stretch/>
        </p:blipFill>
        <p:spPr>
          <a:xfrm>
            <a:off x="4751108" y="2571750"/>
            <a:ext cx="3792699" cy="1856423"/>
          </a:xfrm>
          <a:prstGeom prst="rect">
            <a:avLst/>
          </a:prstGeom>
          <a:solidFill>
            <a:schemeClr val="dk1"/>
          </a:solidFill>
          <a:ln w="38100">
            <a:solidFill>
              <a:schemeClr val="accent4">
                <a:lumMod val="60000"/>
                <a:lumOff val="40000"/>
              </a:schemeClr>
            </a:solidFill>
          </a:ln>
        </p:spPr>
      </p:pic>
    </p:spTree>
    <p:extLst>
      <p:ext uri="{BB962C8B-B14F-4D97-AF65-F5344CB8AC3E}">
        <p14:creationId xmlns:p14="http://schemas.microsoft.com/office/powerpoint/2010/main" val="531431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sp>
        <p:nvSpPr>
          <p:cNvPr id="1575" name="Google Shape;1575;p66"/>
          <p:cNvSpPr txBox="1">
            <a:spLocks noGrp="1"/>
          </p:cNvSpPr>
          <p:nvPr>
            <p:ph type="title"/>
          </p:nvPr>
        </p:nvSpPr>
        <p:spPr>
          <a:xfrm>
            <a:off x="1723195" y="421484"/>
            <a:ext cx="36443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JPEG And PNG</a:t>
            </a:r>
          </a:p>
        </p:txBody>
      </p:sp>
      <p:sp>
        <p:nvSpPr>
          <p:cNvPr id="1576" name="Google Shape;1576;p66"/>
          <p:cNvSpPr txBox="1">
            <a:spLocks noGrp="1"/>
          </p:cNvSpPr>
          <p:nvPr>
            <p:ph type="subTitle" idx="1"/>
          </p:nvPr>
        </p:nvSpPr>
        <p:spPr>
          <a:xfrm>
            <a:off x="474755" y="1248269"/>
            <a:ext cx="6615931" cy="744900"/>
          </a:xfrm>
          <a:prstGeom prst="rect">
            <a:avLst/>
          </a:prstGeom>
        </p:spPr>
        <p:txBody>
          <a:bodyPr spcFirstLastPara="1" wrap="square" lIns="91425" tIns="91425" rIns="91425" bIns="91425" anchor="t" anchorCtr="0">
            <a:noAutofit/>
          </a:bodyPr>
          <a:lstStyle/>
          <a:p>
            <a:pPr marL="0" lvl="0" indent="0" algn="just"/>
            <a:r>
              <a:rPr lang="en-US"/>
              <a:t>We will not be using JPEG and PNG type of formats in our project since, the jpeg and png type of image formats are usually in compressed form due to which some amount of data of the pixels are compressed and lost, which is why it is not possible to access this type of image format’s in c, with the help of regular libraries. And these formats are driven by the BMP format, which is an uncompressed format, and due to the availability of all the data, in simple words no loss of data of the pixels, similarly even in PPM format.</a:t>
            </a:r>
            <a:endParaRPr/>
          </a:p>
        </p:txBody>
      </p:sp>
      <p:grpSp>
        <p:nvGrpSpPr>
          <p:cNvPr id="1582" name="Google Shape;1582;p66"/>
          <p:cNvGrpSpPr/>
          <p:nvPr/>
        </p:nvGrpSpPr>
        <p:grpSpPr>
          <a:xfrm>
            <a:off x="7288676" y="3"/>
            <a:ext cx="2210672" cy="5143494"/>
            <a:chOff x="6933325" y="0"/>
            <a:chExt cx="2210672" cy="5143494"/>
          </a:xfrm>
        </p:grpSpPr>
        <p:sp>
          <p:nvSpPr>
            <p:cNvPr id="1583" name="Google Shape;1583;p66"/>
            <p:cNvSpPr/>
            <p:nvPr/>
          </p:nvSpPr>
          <p:spPr>
            <a:xfrm rot="5400000">
              <a:off x="4366254"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6"/>
            <p:cNvSpPr/>
            <p:nvPr/>
          </p:nvSpPr>
          <p:spPr>
            <a:xfrm rot="5400000">
              <a:off x="8034501" y="-773195"/>
              <a:ext cx="11638" cy="2207354"/>
            </a:xfrm>
            <a:custGeom>
              <a:avLst/>
              <a:gdLst/>
              <a:ahLst/>
              <a:cxnLst/>
              <a:rect l="l" t="t" r="r" b="b"/>
              <a:pathLst>
                <a:path w="46" h="34341" extrusionOk="0">
                  <a:moveTo>
                    <a:pt x="1" y="0"/>
                  </a:moveTo>
                  <a:lnTo>
                    <a:pt x="1" y="34341"/>
                  </a:lnTo>
                  <a:lnTo>
                    <a:pt x="46" y="34341"/>
                  </a:lnTo>
                  <a:lnTo>
                    <a:pt x="46"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6"/>
            <p:cNvSpPr/>
            <p:nvPr/>
          </p:nvSpPr>
          <p:spPr>
            <a:xfrm rot="5400000">
              <a:off x="8035387" y="-364964"/>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6"/>
            <p:cNvSpPr/>
            <p:nvPr/>
          </p:nvSpPr>
          <p:spPr>
            <a:xfrm rot="5400000">
              <a:off x="8034501" y="44784"/>
              <a:ext cx="11638" cy="2207354"/>
            </a:xfrm>
            <a:custGeom>
              <a:avLst/>
              <a:gdLst/>
              <a:ahLst/>
              <a:cxnLst/>
              <a:rect l="l" t="t" r="r" b="b"/>
              <a:pathLst>
                <a:path w="46" h="34341" extrusionOk="0">
                  <a:moveTo>
                    <a:pt x="1" y="0"/>
                  </a:moveTo>
                  <a:lnTo>
                    <a:pt x="1" y="34341"/>
                  </a:lnTo>
                  <a:lnTo>
                    <a:pt x="45" y="34341"/>
                  </a:lnTo>
                  <a:lnTo>
                    <a:pt x="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6"/>
            <p:cNvSpPr/>
            <p:nvPr/>
          </p:nvSpPr>
          <p:spPr>
            <a:xfrm rot="5400000">
              <a:off x="8035260" y="452888"/>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6"/>
            <p:cNvSpPr/>
            <p:nvPr/>
          </p:nvSpPr>
          <p:spPr>
            <a:xfrm rot="5400000">
              <a:off x="8035387" y="861877"/>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6"/>
            <p:cNvSpPr/>
            <p:nvPr/>
          </p:nvSpPr>
          <p:spPr>
            <a:xfrm rot="5400000">
              <a:off x="8035260" y="1270867"/>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6"/>
            <p:cNvSpPr/>
            <p:nvPr/>
          </p:nvSpPr>
          <p:spPr>
            <a:xfrm rot="5400000">
              <a:off x="8035260" y="1679730"/>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6"/>
            <p:cNvSpPr/>
            <p:nvPr/>
          </p:nvSpPr>
          <p:spPr>
            <a:xfrm rot="5400000">
              <a:off x="8035387" y="2088719"/>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6"/>
            <p:cNvSpPr/>
            <p:nvPr/>
          </p:nvSpPr>
          <p:spPr>
            <a:xfrm rot="5400000">
              <a:off x="8035260" y="2497708"/>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6"/>
            <p:cNvSpPr/>
            <p:nvPr/>
          </p:nvSpPr>
          <p:spPr>
            <a:xfrm rot="5400000">
              <a:off x="8035387" y="3315561"/>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6"/>
            <p:cNvSpPr/>
            <p:nvPr/>
          </p:nvSpPr>
          <p:spPr>
            <a:xfrm rot="5400000">
              <a:off x="8035260" y="3724550"/>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6"/>
            <p:cNvSpPr/>
            <p:nvPr/>
          </p:nvSpPr>
          <p:spPr>
            <a:xfrm rot="5400000">
              <a:off x="8035260" y="2906571"/>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6"/>
            <p:cNvSpPr/>
            <p:nvPr/>
          </p:nvSpPr>
          <p:spPr>
            <a:xfrm rot="5400000">
              <a:off x="4739904"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6"/>
            <p:cNvSpPr/>
            <p:nvPr/>
          </p:nvSpPr>
          <p:spPr>
            <a:xfrm rot="5400000">
              <a:off x="5125328" y="2567188"/>
              <a:ext cx="5143494" cy="9118"/>
            </a:xfrm>
            <a:custGeom>
              <a:avLst/>
              <a:gdLst/>
              <a:ahLst/>
              <a:cxnLst/>
              <a:rect l="l" t="t" r="r" b="b"/>
              <a:pathLst>
                <a:path w="24855" h="39" extrusionOk="0">
                  <a:moveTo>
                    <a:pt x="0" y="1"/>
                  </a:moveTo>
                  <a:lnTo>
                    <a:pt x="0" y="39"/>
                  </a:lnTo>
                  <a:lnTo>
                    <a:pt x="24854" y="39"/>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6"/>
            <p:cNvSpPr/>
            <p:nvPr/>
          </p:nvSpPr>
          <p:spPr>
            <a:xfrm rot="5400000">
              <a:off x="5511453" y="2566369"/>
              <a:ext cx="5143494" cy="10755"/>
            </a:xfrm>
            <a:custGeom>
              <a:avLst/>
              <a:gdLst/>
              <a:ahLst/>
              <a:cxnLst/>
              <a:rect l="l" t="t" r="r" b="b"/>
              <a:pathLst>
                <a:path w="24855" h="46" extrusionOk="0">
                  <a:moveTo>
                    <a:pt x="0" y="1"/>
                  </a:moveTo>
                  <a:lnTo>
                    <a:pt x="0" y="46"/>
                  </a:lnTo>
                  <a:lnTo>
                    <a:pt x="24854" y="46"/>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6"/>
            <p:cNvSpPr/>
            <p:nvPr/>
          </p:nvSpPr>
          <p:spPr>
            <a:xfrm rot="5400000">
              <a:off x="5896760" y="2566369"/>
              <a:ext cx="5143494" cy="10755"/>
            </a:xfrm>
            <a:custGeom>
              <a:avLst/>
              <a:gdLst/>
              <a:ahLst/>
              <a:cxnLst/>
              <a:rect l="l" t="t" r="r" b="b"/>
              <a:pathLst>
                <a:path w="24855" h="46" extrusionOk="0">
                  <a:moveTo>
                    <a:pt x="0" y="0"/>
                  </a:moveTo>
                  <a:lnTo>
                    <a:pt x="0" y="45"/>
                  </a:lnTo>
                  <a:lnTo>
                    <a:pt x="24854" y="45"/>
                  </a:lnTo>
                  <a:lnTo>
                    <a:pt x="2485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6"/>
            <p:cNvSpPr/>
            <p:nvPr/>
          </p:nvSpPr>
          <p:spPr>
            <a:xfrm rot="5400000">
              <a:off x="6283002"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66"/>
          <p:cNvGrpSpPr/>
          <p:nvPr/>
        </p:nvGrpSpPr>
        <p:grpSpPr>
          <a:xfrm rot="-5400000">
            <a:off x="6912201" y="-1226936"/>
            <a:ext cx="2963603" cy="3760373"/>
            <a:chOff x="5527650" y="4314725"/>
            <a:chExt cx="469125" cy="595250"/>
          </a:xfrm>
        </p:grpSpPr>
        <p:sp>
          <p:nvSpPr>
            <p:cNvPr id="1602" name="Google Shape;1602;p66"/>
            <p:cNvSpPr/>
            <p:nvPr/>
          </p:nvSpPr>
          <p:spPr>
            <a:xfrm>
              <a:off x="5527650" y="4314725"/>
              <a:ext cx="388650" cy="534000"/>
            </a:xfrm>
            <a:custGeom>
              <a:avLst/>
              <a:gdLst/>
              <a:ahLst/>
              <a:cxnLst/>
              <a:rect l="l" t="t" r="r" b="b"/>
              <a:pathLst>
                <a:path w="15546" h="21360" extrusionOk="0">
                  <a:moveTo>
                    <a:pt x="15179" y="1"/>
                  </a:moveTo>
                  <a:cubicBezTo>
                    <a:pt x="11318" y="1091"/>
                    <a:pt x="8143" y="2893"/>
                    <a:pt x="5744" y="5363"/>
                  </a:cubicBezTo>
                  <a:cubicBezTo>
                    <a:pt x="3820" y="7338"/>
                    <a:pt x="2390" y="9737"/>
                    <a:pt x="1505" y="12489"/>
                  </a:cubicBezTo>
                  <a:cubicBezTo>
                    <a:pt x="0" y="17150"/>
                    <a:pt x="547" y="21172"/>
                    <a:pt x="575" y="21358"/>
                  </a:cubicBezTo>
                  <a:lnTo>
                    <a:pt x="575" y="21358"/>
                  </a:lnTo>
                  <a:lnTo>
                    <a:pt x="1922" y="21160"/>
                  </a:lnTo>
                  <a:cubicBezTo>
                    <a:pt x="1915" y="21122"/>
                    <a:pt x="1389" y="17235"/>
                    <a:pt x="2813" y="12861"/>
                  </a:cubicBezTo>
                  <a:cubicBezTo>
                    <a:pt x="3647" y="10314"/>
                    <a:pt x="4968" y="8108"/>
                    <a:pt x="6745" y="6286"/>
                  </a:cubicBezTo>
                  <a:cubicBezTo>
                    <a:pt x="8971" y="4009"/>
                    <a:pt x="11934" y="2335"/>
                    <a:pt x="15545" y="1309"/>
                  </a:cubicBezTo>
                  <a:lnTo>
                    <a:pt x="15179" y="1"/>
                  </a:lnTo>
                  <a:close/>
                  <a:moveTo>
                    <a:pt x="575" y="21358"/>
                  </a:moveTo>
                  <a:lnTo>
                    <a:pt x="568" y="21359"/>
                  </a:lnTo>
                  <a:lnTo>
                    <a:pt x="575" y="21359"/>
                  </a:lnTo>
                  <a:cubicBezTo>
                    <a:pt x="575" y="21359"/>
                    <a:pt x="575" y="21359"/>
                    <a:pt x="575" y="21358"/>
                  </a:cubicBezTo>
                  <a:close/>
                </a:path>
              </a:pathLst>
            </a:custGeom>
            <a:solidFill>
              <a:srgbClr val="F597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6"/>
            <p:cNvSpPr/>
            <p:nvPr/>
          </p:nvSpPr>
          <p:spPr>
            <a:xfrm>
              <a:off x="5553550" y="4334775"/>
              <a:ext cx="388875" cy="533975"/>
            </a:xfrm>
            <a:custGeom>
              <a:avLst/>
              <a:gdLst/>
              <a:ahLst/>
              <a:cxnLst/>
              <a:rect l="l" t="t" r="r" b="b"/>
              <a:pathLst>
                <a:path w="15555" h="21359" extrusionOk="0">
                  <a:moveTo>
                    <a:pt x="15183" y="0"/>
                  </a:moveTo>
                  <a:cubicBezTo>
                    <a:pt x="11321" y="1091"/>
                    <a:pt x="8153" y="2893"/>
                    <a:pt x="5754" y="5362"/>
                  </a:cubicBezTo>
                  <a:cubicBezTo>
                    <a:pt x="3830" y="7338"/>
                    <a:pt x="2399" y="9737"/>
                    <a:pt x="1508" y="12488"/>
                  </a:cubicBezTo>
                  <a:cubicBezTo>
                    <a:pt x="1" y="17158"/>
                    <a:pt x="552" y="21186"/>
                    <a:pt x="578" y="21359"/>
                  </a:cubicBezTo>
                  <a:lnTo>
                    <a:pt x="1925" y="21166"/>
                  </a:lnTo>
                  <a:cubicBezTo>
                    <a:pt x="1925" y="21128"/>
                    <a:pt x="1392" y="17280"/>
                    <a:pt x="2804" y="12912"/>
                  </a:cubicBezTo>
                  <a:cubicBezTo>
                    <a:pt x="3631" y="10359"/>
                    <a:pt x="4952" y="8140"/>
                    <a:pt x="6729" y="6312"/>
                  </a:cubicBezTo>
                  <a:cubicBezTo>
                    <a:pt x="8961" y="4022"/>
                    <a:pt x="11931" y="2335"/>
                    <a:pt x="15555" y="1309"/>
                  </a:cubicBezTo>
                  <a:lnTo>
                    <a:pt x="15183" y="0"/>
                  </a:lnTo>
                  <a:close/>
                </a:path>
              </a:pathLst>
            </a:custGeom>
            <a:solidFill>
              <a:srgbClr val="FF7275"/>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6"/>
            <p:cNvSpPr/>
            <p:nvPr/>
          </p:nvSpPr>
          <p:spPr>
            <a:xfrm>
              <a:off x="5581625" y="4352100"/>
              <a:ext cx="388850" cy="533975"/>
            </a:xfrm>
            <a:custGeom>
              <a:avLst/>
              <a:gdLst/>
              <a:ahLst/>
              <a:cxnLst/>
              <a:rect l="l" t="t" r="r" b="b"/>
              <a:pathLst>
                <a:path w="15554" h="21359" extrusionOk="0">
                  <a:moveTo>
                    <a:pt x="15182" y="0"/>
                  </a:moveTo>
                  <a:cubicBezTo>
                    <a:pt x="11321" y="1090"/>
                    <a:pt x="8152" y="2899"/>
                    <a:pt x="5753" y="5362"/>
                  </a:cubicBezTo>
                  <a:cubicBezTo>
                    <a:pt x="3829" y="7338"/>
                    <a:pt x="2399" y="9736"/>
                    <a:pt x="1507" y="12494"/>
                  </a:cubicBezTo>
                  <a:cubicBezTo>
                    <a:pt x="0" y="17157"/>
                    <a:pt x="552" y="21192"/>
                    <a:pt x="577" y="21359"/>
                  </a:cubicBezTo>
                  <a:lnTo>
                    <a:pt x="1924" y="21166"/>
                  </a:lnTo>
                  <a:cubicBezTo>
                    <a:pt x="1924" y="21128"/>
                    <a:pt x="1392" y="17279"/>
                    <a:pt x="2803" y="12911"/>
                  </a:cubicBezTo>
                  <a:cubicBezTo>
                    <a:pt x="3630" y="10359"/>
                    <a:pt x="4952" y="8139"/>
                    <a:pt x="6728" y="6311"/>
                  </a:cubicBezTo>
                  <a:cubicBezTo>
                    <a:pt x="8960" y="4022"/>
                    <a:pt x="11930" y="2341"/>
                    <a:pt x="15554" y="1309"/>
                  </a:cubicBezTo>
                  <a:lnTo>
                    <a:pt x="15182" y="0"/>
                  </a:lnTo>
                  <a:close/>
                </a:path>
              </a:pathLst>
            </a:custGeom>
            <a:solidFill>
              <a:srgbClr val="F4CA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6"/>
            <p:cNvSpPr/>
            <p:nvPr/>
          </p:nvSpPr>
          <p:spPr>
            <a:xfrm>
              <a:off x="5601025" y="4374700"/>
              <a:ext cx="395750" cy="535275"/>
            </a:xfrm>
            <a:custGeom>
              <a:avLst/>
              <a:gdLst/>
              <a:ahLst/>
              <a:cxnLst/>
              <a:rect l="l" t="t" r="r" b="b"/>
              <a:pathLst>
                <a:path w="15830" h="21411" extrusionOk="0">
                  <a:moveTo>
                    <a:pt x="15490" y="0"/>
                  </a:moveTo>
                  <a:cubicBezTo>
                    <a:pt x="11577" y="1007"/>
                    <a:pt x="8390" y="2746"/>
                    <a:pt x="6010" y="5170"/>
                  </a:cubicBezTo>
                  <a:cubicBezTo>
                    <a:pt x="4086" y="7120"/>
                    <a:pt x="2694" y="9506"/>
                    <a:pt x="1860" y="12270"/>
                  </a:cubicBezTo>
                  <a:cubicBezTo>
                    <a:pt x="462" y="16895"/>
                    <a:pt x="1097" y="20961"/>
                    <a:pt x="1174" y="21410"/>
                  </a:cubicBezTo>
                  <a:lnTo>
                    <a:pt x="1174" y="21404"/>
                  </a:lnTo>
                  <a:lnTo>
                    <a:pt x="2514" y="21179"/>
                  </a:lnTo>
                  <a:cubicBezTo>
                    <a:pt x="2405" y="20532"/>
                    <a:pt x="0" y="5401"/>
                    <a:pt x="15830" y="1322"/>
                  </a:cubicBezTo>
                  <a:lnTo>
                    <a:pt x="15490" y="0"/>
                  </a:lnTo>
                  <a:close/>
                </a:path>
              </a:pathLst>
            </a:custGeom>
            <a:solidFill>
              <a:srgbClr val="01AC63"/>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 name="Straight Arrow Connector 27">
            <a:extLst>
              <a:ext uri="{FF2B5EF4-FFF2-40B4-BE49-F238E27FC236}">
                <a16:creationId xmlns:a16="http://schemas.microsoft.com/office/drawing/2014/main" id="{3B56E385-A0B2-45AA-81FD-CB33B32618D1}"/>
              </a:ext>
            </a:extLst>
          </p:cNvPr>
          <p:cNvCxnSpPr>
            <a:cxnSpLocks/>
          </p:cNvCxnSpPr>
          <p:nvPr/>
        </p:nvCxnSpPr>
        <p:spPr>
          <a:xfrm>
            <a:off x="1978041" y="2933412"/>
            <a:ext cx="1192542" cy="263921"/>
          </a:xfrm>
          <a:prstGeom prst="straightConnector1">
            <a:avLst/>
          </a:prstGeom>
          <a:ln w="69850" cmpd="sng">
            <a:solidFill>
              <a:schemeClr val="accent4">
                <a:lumMod val="60000"/>
                <a:lumOff val="40000"/>
              </a:schemeClr>
            </a:solidFill>
            <a:prstDash val="solid"/>
            <a:headEnd w="med" len="med"/>
            <a:tailEnd type="triangle"/>
          </a:ln>
          <a:effectLst>
            <a:glow rad="190500">
              <a:schemeClr val="tx1"/>
            </a:glow>
            <a:reflection blurRad="6350" stA="64000" endPos="61000" dir="5400000" sy="-100000" algn="bl" rotWithShape="0"/>
            <a:softEdge rad="0"/>
          </a:effectLst>
          <a:scene3d>
            <a:camera prst="orthographicFront"/>
            <a:lightRig rig="threePt" dir="t"/>
          </a:scene3d>
          <a:sp3d>
            <a:bevelT prst="angle"/>
            <a:bevelB prst="angle"/>
          </a:sp3d>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B15F372-0956-46CD-B6A1-4983F2978166}"/>
              </a:ext>
            </a:extLst>
          </p:cNvPr>
          <p:cNvSpPr/>
          <p:nvPr/>
        </p:nvSpPr>
        <p:spPr>
          <a:xfrm>
            <a:off x="3287043" y="2842175"/>
            <a:ext cx="3226772" cy="626581"/>
          </a:xfrm>
          <a:prstGeom prst="round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A1E9311-057D-4521-BD0E-000FA38CA67D}"/>
              </a:ext>
            </a:extLst>
          </p:cNvPr>
          <p:cNvSpPr txBox="1"/>
          <p:nvPr/>
        </p:nvSpPr>
        <p:spPr>
          <a:xfrm>
            <a:off x="3287042" y="2842176"/>
            <a:ext cx="3226773" cy="523220"/>
          </a:xfrm>
          <a:prstGeom prst="rect">
            <a:avLst/>
          </a:prstGeom>
          <a:noFill/>
        </p:spPr>
        <p:txBody>
          <a:bodyPr wrap="square" rtlCol="0">
            <a:spAutoFit/>
          </a:bodyPr>
          <a:lstStyle/>
          <a:p>
            <a:r>
              <a:rPr lang="en-US"/>
              <a:t>But can be solved with other libraries</a:t>
            </a:r>
          </a:p>
          <a:p>
            <a:r>
              <a:rPr lang="en-US"/>
              <a:t>Like:</a:t>
            </a:r>
          </a:p>
        </p:txBody>
      </p:sp>
      <p:cxnSp>
        <p:nvCxnSpPr>
          <p:cNvPr id="33" name="Straight Arrow Connector 32">
            <a:extLst>
              <a:ext uri="{FF2B5EF4-FFF2-40B4-BE49-F238E27FC236}">
                <a16:creationId xmlns:a16="http://schemas.microsoft.com/office/drawing/2014/main" id="{F11A695C-54CB-489D-84E1-C5640CFED550}"/>
              </a:ext>
            </a:extLst>
          </p:cNvPr>
          <p:cNvCxnSpPr>
            <a:cxnSpLocks/>
          </p:cNvCxnSpPr>
          <p:nvPr/>
        </p:nvCxnSpPr>
        <p:spPr>
          <a:xfrm>
            <a:off x="4136900" y="3550026"/>
            <a:ext cx="734626" cy="301395"/>
          </a:xfrm>
          <a:prstGeom prst="straightConnector1">
            <a:avLst/>
          </a:prstGeom>
          <a:ln w="69850" cmpd="sng">
            <a:solidFill>
              <a:schemeClr val="accent4">
                <a:lumMod val="60000"/>
                <a:lumOff val="40000"/>
              </a:schemeClr>
            </a:solidFill>
            <a:prstDash val="solid"/>
            <a:headEnd w="med" len="med"/>
            <a:tailEnd type="triangle"/>
          </a:ln>
          <a:effectLst>
            <a:glow rad="190500">
              <a:schemeClr val="tx1"/>
            </a:glow>
            <a:reflection blurRad="6350" stA="64000" endPos="61000" dir="5400000" sy="-100000" algn="bl" rotWithShape="0"/>
            <a:softEdge rad="0"/>
          </a:effectLst>
          <a:scene3d>
            <a:camera prst="orthographicFront"/>
            <a:lightRig rig="threePt" dir="t"/>
          </a:scene3d>
          <a:sp3d>
            <a:bevelT prst="angle"/>
            <a:bevelB prst="angle"/>
          </a:sp3d>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69FBD96B-B51F-4AE5-9A41-C98FE31CF2E6}"/>
              </a:ext>
            </a:extLst>
          </p:cNvPr>
          <p:cNvSpPr/>
          <p:nvPr/>
        </p:nvSpPr>
        <p:spPr>
          <a:xfrm>
            <a:off x="4904775" y="3851421"/>
            <a:ext cx="1271613" cy="533341"/>
          </a:xfrm>
          <a:prstGeom prst="round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68AF9B3-1302-472E-80C4-DAFAF64D7F56}"/>
              </a:ext>
            </a:extLst>
          </p:cNvPr>
          <p:cNvSpPr txBox="1"/>
          <p:nvPr/>
        </p:nvSpPr>
        <p:spPr>
          <a:xfrm>
            <a:off x="4875454" y="3861542"/>
            <a:ext cx="1489594" cy="523220"/>
          </a:xfrm>
          <a:prstGeom prst="rect">
            <a:avLst/>
          </a:prstGeom>
          <a:noFill/>
        </p:spPr>
        <p:txBody>
          <a:bodyPr wrap="square" rtlCol="0">
            <a:spAutoFit/>
          </a:bodyPr>
          <a:lstStyle/>
          <a:p>
            <a:r>
              <a:rPr lang="en-US"/>
              <a:t>libjpeg,libpeg, and std image.</a:t>
            </a:r>
          </a:p>
        </p:txBody>
      </p:sp>
      <p:sp>
        <p:nvSpPr>
          <p:cNvPr id="10" name="Rectangle 9">
            <a:extLst>
              <a:ext uri="{FF2B5EF4-FFF2-40B4-BE49-F238E27FC236}">
                <a16:creationId xmlns:a16="http://schemas.microsoft.com/office/drawing/2014/main" id="{D6EAA473-E0DB-4342-AA47-6C30CAA9720F}"/>
              </a:ext>
            </a:extLst>
          </p:cNvPr>
          <p:cNvSpPr/>
          <p:nvPr/>
        </p:nvSpPr>
        <p:spPr>
          <a:xfrm>
            <a:off x="726033" y="3448877"/>
            <a:ext cx="2758358" cy="1229439"/>
          </a:xfrm>
          <a:prstGeom prst="rect">
            <a:avLst/>
          </a:prstGeom>
        </p:spPr>
        <p:txBody>
          <a:bodyPr wrap="square">
            <a:spAutoFit/>
          </a:bodyPr>
          <a:lstStyle/>
          <a:p>
            <a:pPr marL="342900" lvl="0" indent="-342900" algn="just">
              <a:lnSpc>
                <a:spcPct val="107000"/>
              </a:lnSpc>
              <a:buFont typeface="Times New Roman" panose="02020603050405020304" pitchFamily="18" charset="0"/>
              <a:buChar char="•"/>
            </a:pPr>
            <a:r>
              <a:rPr lang="en-US">
                <a:latin typeface="Times New Roman" panose="02020603050405020304" pitchFamily="18" charset="0"/>
                <a:ea typeface="Calibri" panose="020F0502020204030204" pitchFamily="34" charset="0"/>
              </a:rPr>
              <a:t>BMP, PPM, no loss of data, preferred in this project.</a:t>
            </a:r>
          </a:p>
          <a:p>
            <a:pPr marL="342900" lvl="0" indent="-342900" algn="just">
              <a:lnSpc>
                <a:spcPct val="107000"/>
              </a:lnSpc>
              <a:spcAft>
                <a:spcPts val="800"/>
              </a:spcAft>
              <a:buFont typeface="Times New Roman" panose="02020603050405020304" pitchFamily="18" charset="0"/>
              <a:buChar char="•"/>
            </a:pPr>
            <a:r>
              <a:rPr lang="en-US">
                <a:latin typeface="Times New Roman" panose="02020603050405020304" pitchFamily="18" charset="0"/>
                <a:ea typeface="Calibri" panose="020F0502020204030204" pitchFamily="34" charset="0"/>
              </a:rPr>
              <a:t>JPEG and PNG loss of data, some amount of data is lost, not used in this project.</a:t>
            </a:r>
          </a:p>
        </p:txBody>
      </p:sp>
      <p:sp>
        <p:nvSpPr>
          <p:cNvPr id="41" name="Rectangle: Rounded Corners 40">
            <a:extLst>
              <a:ext uri="{FF2B5EF4-FFF2-40B4-BE49-F238E27FC236}">
                <a16:creationId xmlns:a16="http://schemas.microsoft.com/office/drawing/2014/main" id="{149814E0-D002-420A-86CF-BA2763EAA5CD}"/>
              </a:ext>
            </a:extLst>
          </p:cNvPr>
          <p:cNvSpPr/>
          <p:nvPr/>
        </p:nvSpPr>
        <p:spPr>
          <a:xfrm>
            <a:off x="618134" y="3469017"/>
            <a:ext cx="2836936" cy="1179481"/>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392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grpSp>
        <p:nvGrpSpPr>
          <p:cNvPr id="472" name="Google Shape;472;p39"/>
          <p:cNvGrpSpPr/>
          <p:nvPr/>
        </p:nvGrpSpPr>
        <p:grpSpPr>
          <a:xfrm>
            <a:off x="1868675" y="3731901"/>
            <a:ext cx="3551274" cy="1411590"/>
            <a:chOff x="276375" y="3909025"/>
            <a:chExt cx="3551274" cy="1234447"/>
          </a:xfrm>
        </p:grpSpPr>
        <p:sp>
          <p:nvSpPr>
            <p:cNvPr id="473" name="Google Shape;473;p39"/>
            <p:cNvSpPr/>
            <p:nvPr/>
          </p:nvSpPr>
          <p:spPr>
            <a:xfrm rot="-5373803" flipH="1">
              <a:off x="1096553" y="3097316"/>
              <a:ext cx="1223154" cy="2854200"/>
            </a:xfrm>
            <a:custGeom>
              <a:avLst/>
              <a:gdLst/>
              <a:ahLst/>
              <a:cxnLst/>
              <a:rect l="l" t="t" r="r" b="b"/>
              <a:pathLst>
                <a:path w="15600" h="23046" extrusionOk="0">
                  <a:moveTo>
                    <a:pt x="15599" y="0"/>
                  </a:moveTo>
                  <a:lnTo>
                    <a:pt x="0" y="21147"/>
                  </a:lnTo>
                  <a:lnTo>
                    <a:pt x="1617" y="23045"/>
                  </a:lnTo>
                  <a:lnTo>
                    <a:pt x="11372" y="13489"/>
                  </a:lnTo>
                  <a:lnTo>
                    <a:pt x="15599" y="9352"/>
                  </a:lnTo>
                  <a:lnTo>
                    <a:pt x="15599"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9"/>
            <p:cNvSpPr/>
            <p:nvPr/>
          </p:nvSpPr>
          <p:spPr>
            <a:xfrm rot="-5373803" flipH="1">
              <a:off x="1923352" y="3560102"/>
              <a:ext cx="1096447" cy="2063059"/>
            </a:xfrm>
            <a:custGeom>
              <a:avLst/>
              <a:gdLst/>
              <a:ahLst/>
              <a:cxnLst/>
              <a:rect l="l" t="t" r="r" b="b"/>
              <a:pathLst>
                <a:path w="13984" h="16658" extrusionOk="0">
                  <a:moveTo>
                    <a:pt x="13983" y="1"/>
                  </a:moveTo>
                  <a:lnTo>
                    <a:pt x="9756" y="4138"/>
                  </a:lnTo>
                  <a:lnTo>
                    <a:pt x="1" y="13694"/>
                  </a:lnTo>
                  <a:lnTo>
                    <a:pt x="315" y="16658"/>
                  </a:lnTo>
                  <a:lnTo>
                    <a:pt x="5337" y="13367"/>
                  </a:lnTo>
                  <a:lnTo>
                    <a:pt x="13983" y="7691"/>
                  </a:lnTo>
                  <a:lnTo>
                    <a:pt x="13983"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9"/>
            <p:cNvSpPr/>
            <p:nvPr/>
          </p:nvSpPr>
          <p:spPr>
            <a:xfrm rot="-5373803" flipH="1">
              <a:off x="2558375" y="3876337"/>
              <a:ext cx="1071827" cy="1458557"/>
            </a:xfrm>
            <a:custGeom>
              <a:avLst/>
              <a:gdLst/>
              <a:ahLst/>
              <a:cxnLst/>
              <a:rect l="l" t="t" r="r" b="b"/>
              <a:pathLst>
                <a:path w="13670" h="11777" extrusionOk="0">
                  <a:moveTo>
                    <a:pt x="13669" y="0"/>
                  </a:moveTo>
                  <a:lnTo>
                    <a:pt x="5023" y="5676"/>
                  </a:lnTo>
                  <a:lnTo>
                    <a:pt x="1" y="8967"/>
                  </a:lnTo>
                  <a:lnTo>
                    <a:pt x="1" y="11776"/>
                  </a:lnTo>
                  <a:lnTo>
                    <a:pt x="13669" y="6613"/>
                  </a:lnTo>
                  <a:lnTo>
                    <a:pt x="13669"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39"/>
          <p:cNvGrpSpPr/>
          <p:nvPr/>
        </p:nvGrpSpPr>
        <p:grpSpPr>
          <a:xfrm rot="590391">
            <a:off x="6746758" y="-364272"/>
            <a:ext cx="2963619" cy="3760392"/>
            <a:chOff x="5527650" y="4314725"/>
            <a:chExt cx="469125" cy="595250"/>
          </a:xfrm>
        </p:grpSpPr>
        <p:sp>
          <p:nvSpPr>
            <p:cNvPr id="477" name="Google Shape;477;p39"/>
            <p:cNvSpPr/>
            <p:nvPr/>
          </p:nvSpPr>
          <p:spPr>
            <a:xfrm>
              <a:off x="5527650" y="4314725"/>
              <a:ext cx="388650" cy="534000"/>
            </a:xfrm>
            <a:custGeom>
              <a:avLst/>
              <a:gdLst/>
              <a:ahLst/>
              <a:cxnLst/>
              <a:rect l="l" t="t" r="r" b="b"/>
              <a:pathLst>
                <a:path w="15546" h="21360" extrusionOk="0">
                  <a:moveTo>
                    <a:pt x="15179" y="1"/>
                  </a:moveTo>
                  <a:cubicBezTo>
                    <a:pt x="11318" y="1091"/>
                    <a:pt x="8143" y="2893"/>
                    <a:pt x="5744" y="5363"/>
                  </a:cubicBezTo>
                  <a:cubicBezTo>
                    <a:pt x="3820" y="7338"/>
                    <a:pt x="2390" y="9737"/>
                    <a:pt x="1505" y="12489"/>
                  </a:cubicBezTo>
                  <a:cubicBezTo>
                    <a:pt x="0" y="17150"/>
                    <a:pt x="547" y="21172"/>
                    <a:pt x="575" y="21358"/>
                  </a:cubicBezTo>
                  <a:lnTo>
                    <a:pt x="575" y="21358"/>
                  </a:lnTo>
                  <a:lnTo>
                    <a:pt x="1922" y="21160"/>
                  </a:lnTo>
                  <a:cubicBezTo>
                    <a:pt x="1915" y="21122"/>
                    <a:pt x="1389" y="17235"/>
                    <a:pt x="2813" y="12861"/>
                  </a:cubicBezTo>
                  <a:cubicBezTo>
                    <a:pt x="3647" y="10314"/>
                    <a:pt x="4968" y="8108"/>
                    <a:pt x="6745" y="6286"/>
                  </a:cubicBezTo>
                  <a:cubicBezTo>
                    <a:pt x="8971" y="4009"/>
                    <a:pt x="11934" y="2335"/>
                    <a:pt x="15545" y="1309"/>
                  </a:cubicBezTo>
                  <a:lnTo>
                    <a:pt x="15179" y="1"/>
                  </a:lnTo>
                  <a:close/>
                  <a:moveTo>
                    <a:pt x="575" y="21358"/>
                  </a:moveTo>
                  <a:lnTo>
                    <a:pt x="568" y="21359"/>
                  </a:lnTo>
                  <a:lnTo>
                    <a:pt x="575" y="21359"/>
                  </a:lnTo>
                  <a:cubicBezTo>
                    <a:pt x="575" y="21359"/>
                    <a:pt x="575" y="21359"/>
                    <a:pt x="575" y="21358"/>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9"/>
            <p:cNvSpPr/>
            <p:nvPr/>
          </p:nvSpPr>
          <p:spPr>
            <a:xfrm>
              <a:off x="5553550" y="4334775"/>
              <a:ext cx="388875" cy="533975"/>
            </a:xfrm>
            <a:custGeom>
              <a:avLst/>
              <a:gdLst/>
              <a:ahLst/>
              <a:cxnLst/>
              <a:rect l="l" t="t" r="r" b="b"/>
              <a:pathLst>
                <a:path w="15555" h="21359" extrusionOk="0">
                  <a:moveTo>
                    <a:pt x="15183" y="0"/>
                  </a:moveTo>
                  <a:cubicBezTo>
                    <a:pt x="11321" y="1091"/>
                    <a:pt x="8153" y="2893"/>
                    <a:pt x="5754" y="5362"/>
                  </a:cubicBezTo>
                  <a:cubicBezTo>
                    <a:pt x="3830" y="7338"/>
                    <a:pt x="2399" y="9737"/>
                    <a:pt x="1508" y="12488"/>
                  </a:cubicBezTo>
                  <a:cubicBezTo>
                    <a:pt x="1" y="17158"/>
                    <a:pt x="552" y="21186"/>
                    <a:pt x="578" y="21359"/>
                  </a:cubicBezTo>
                  <a:lnTo>
                    <a:pt x="1925" y="21166"/>
                  </a:lnTo>
                  <a:cubicBezTo>
                    <a:pt x="1925" y="21128"/>
                    <a:pt x="1392" y="17280"/>
                    <a:pt x="2804" y="12912"/>
                  </a:cubicBezTo>
                  <a:cubicBezTo>
                    <a:pt x="3631" y="10359"/>
                    <a:pt x="4952" y="8140"/>
                    <a:pt x="6729" y="6312"/>
                  </a:cubicBezTo>
                  <a:cubicBezTo>
                    <a:pt x="8961" y="4022"/>
                    <a:pt x="11931" y="2335"/>
                    <a:pt x="15555" y="1309"/>
                  </a:cubicBezTo>
                  <a:lnTo>
                    <a:pt x="15183"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9"/>
            <p:cNvSpPr/>
            <p:nvPr/>
          </p:nvSpPr>
          <p:spPr>
            <a:xfrm>
              <a:off x="5581625" y="4352100"/>
              <a:ext cx="388850" cy="533975"/>
            </a:xfrm>
            <a:custGeom>
              <a:avLst/>
              <a:gdLst/>
              <a:ahLst/>
              <a:cxnLst/>
              <a:rect l="l" t="t" r="r" b="b"/>
              <a:pathLst>
                <a:path w="15554" h="21359" extrusionOk="0">
                  <a:moveTo>
                    <a:pt x="15182" y="0"/>
                  </a:moveTo>
                  <a:cubicBezTo>
                    <a:pt x="11321" y="1090"/>
                    <a:pt x="8152" y="2899"/>
                    <a:pt x="5753" y="5362"/>
                  </a:cubicBezTo>
                  <a:cubicBezTo>
                    <a:pt x="3829" y="7338"/>
                    <a:pt x="2399" y="9736"/>
                    <a:pt x="1507" y="12494"/>
                  </a:cubicBezTo>
                  <a:cubicBezTo>
                    <a:pt x="0" y="17157"/>
                    <a:pt x="552" y="21192"/>
                    <a:pt x="577" y="21359"/>
                  </a:cubicBezTo>
                  <a:lnTo>
                    <a:pt x="1924" y="21166"/>
                  </a:lnTo>
                  <a:cubicBezTo>
                    <a:pt x="1924" y="21128"/>
                    <a:pt x="1392" y="17279"/>
                    <a:pt x="2803" y="12911"/>
                  </a:cubicBezTo>
                  <a:cubicBezTo>
                    <a:pt x="3630" y="10359"/>
                    <a:pt x="4952" y="8139"/>
                    <a:pt x="6728" y="6311"/>
                  </a:cubicBezTo>
                  <a:cubicBezTo>
                    <a:pt x="8960" y="4022"/>
                    <a:pt x="11930" y="2341"/>
                    <a:pt x="15554" y="1309"/>
                  </a:cubicBezTo>
                  <a:lnTo>
                    <a:pt x="15182"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9"/>
            <p:cNvSpPr/>
            <p:nvPr/>
          </p:nvSpPr>
          <p:spPr>
            <a:xfrm>
              <a:off x="5601025" y="4374700"/>
              <a:ext cx="395750" cy="535275"/>
            </a:xfrm>
            <a:custGeom>
              <a:avLst/>
              <a:gdLst/>
              <a:ahLst/>
              <a:cxnLst/>
              <a:rect l="l" t="t" r="r" b="b"/>
              <a:pathLst>
                <a:path w="15830" h="21411" extrusionOk="0">
                  <a:moveTo>
                    <a:pt x="15490" y="0"/>
                  </a:moveTo>
                  <a:cubicBezTo>
                    <a:pt x="11577" y="1007"/>
                    <a:pt x="8390" y="2746"/>
                    <a:pt x="6010" y="5170"/>
                  </a:cubicBezTo>
                  <a:cubicBezTo>
                    <a:pt x="4086" y="7120"/>
                    <a:pt x="2694" y="9506"/>
                    <a:pt x="1860" y="12270"/>
                  </a:cubicBezTo>
                  <a:cubicBezTo>
                    <a:pt x="462" y="16895"/>
                    <a:pt x="1097" y="20961"/>
                    <a:pt x="1174" y="21410"/>
                  </a:cubicBezTo>
                  <a:lnTo>
                    <a:pt x="1174" y="21404"/>
                  </a:lnTo>
                  <a:lnTo>
                    <a:pt x="2514" y="21179"/>
                  </a:lnTo>
                  <a:cubicBezTo>
                    <a:pt x="2405" y="20532"/>
                    <a:pt x="0" y="5401"/>
                    <a:pt x="15830" y="1322"/>
                  </a:cubicBezTo>
                  <a:lnTo>
                    <a:pt x="15490" y="0"/>
                  </a:ln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9"/>
          <p:cNvSpPr txBox="1">
            <a:spLocks noGrp="1"/>
          </p:cNvSpPr>
          <p:nvPr>
            <p:ph type="title"/>
          </p:nvPr>
        </p:nvSpPr>
        <p:spPr>
          <a:xfrm>
            <a:off x="720000" y="4520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t>TOPIC-Thresholding Of A IMAGE</a:t>
            </a:r>
            <a:endParaRPr sz="3200"/>
          </a:p>
        </p:txBody>
      </p:sp>
      <p:sp>
        <p:nvSpPr>
          <p:cNvPr id="482" name="Google Shape;482;p39"/>
          <p:cNvSpPr txBox="1">
            <a:spLocks noGrp="1"/>
          </p:cNvSpPr>
          <p:nvPr>
            <p:ph type="subTitle" idx="1"/>
          </p:nvPr>
        </p:nvSpPr>
        <p:spPr>
          <a:xfrm>
            <a:off x="3361890" y="1368430"/>
            <a:ext cx="2741856" cy="37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a:t>GROUP-12</a:t>
            </a:r>
            <a:endParaRPr sz="2800" b="1"/>
          </a:p>
        </p:txBody>
      </p:sp>
      <p:graphicFrame>
        <p:nvGraphicFramePr>
          <p:cNvPr id="483" name="Google Shape;483;p39"/>
          <p:cNvGraphicFramePr/>
          <p:nvPr>
            <p:extLst>
              <p:ext uri="{D42A27DB-BD31-4B8C-83A1-F6EECF244321}">
                <p14:modId xmlns:p14="http://schemas.microsoft.com/office/powerpoint/2010/main" val="2768524616"/>
              </p:ext>
            </p:extLst>
          </p:nvPr>
        </p:nvGraphicFramePr>
        <p:xfrm>
          <a:off x="1099250" y="2138953"/>
          <a:ext cx="7166814" cy="1946940"/>
        </p:xfrm>
        <a:graphic>
          <a:graphicData uri="http://schemas.openxmlformats.org/drawingml/2006/table">
            <a:tbl>
              <a:tblPr>
                <a:noFill/>
                <a:tableStyleId>{FBA10523-748C-48BA-83AF-3F4B55FD08DA}</a:tableStyleId>
              </a:tblPr>
              <a:tblGrid>
                <a:gridCol w="3903884">
                  <a:extLst>
                    <a:ext uri="{9D8B030D-6E8A-4147-A177-3AD203B41FA5}">
                      <a16:colId xmlns:a16="http://schemas.microsoft.com/office/drawing/2014/main" val="20000"/>
                    </a:ext>
                  </a:extLst>
                </a:gridCol>
                <a:gridCol w="3262930">
                  <a:extLst>
                    <a:ext uri="{9D8B030D-6E8A-4147-A177-3AD203B41FA5}">
                      <a16:colId xmlns:a16="http://schemas.microsoft.com/office/drawing/2014/main" val="20001"/>
                    </a:ext>
                  </a:extLst>
                </a:gridCol>
              </a:tblGrid>
              <a:tr h="486735">
                <a:tc>
                  <a:txBody>
                    <a:bodyPr/>
                    <a:lstStyle/>
                    <a:p>
                      <a:pPr marL="0" lvl="0" indent="0" algn="l" rtl="0">
                        <a:spcBef>
                          <a:spcPts val="0"/>
                        </a:spcBef>
                        <a:spcAft>
                          <a:spcPts val="0"/>
                        </a:spcAft>
                        <a:buNone/>
                      </a:pPr>
                      <a:r>
                        <a:rPr lang="en-US" sz="1800" b="0">
                          <a:solidFill>
                            <a:schemeClr val="lt1"/>
                          </a:solidFill>
                          <a:latin typeface="Paytone One"/>
                          <a:ea typeface="Paytone One"/>
                          <a:cs typeface="Paytone One"/>
                          <a:sym typeface="Paytone One"/>
                        </a:rPr>
                        <a:t>M.NILAVARASN</a:t>
                      </a: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US" sz="1800" b="0">
                          <a:solidFill>
                            <a:schemeClr val="lt1"/>
                          </a:solidFill>
                          <a:latin typeface="Paytone One" panose="020B0604020202020204" charset="0"/>
                          <a:ea typeface="Assistant Medium"/>
                          <a:cs typeface="Assistant Medium"/>
                          <a:sym typeface="Assistant Medium"/>
                        </a:rPr>
                        <a:t>CB.EN.U4AIE22139</a:t>
                      </a:r>
                      <a:endParaRPr sz="1800" b="0">
                        <a:solidFill>
                          <a:schemeClr val="lt1"/>
                        </a:solidFill>
                        <a:latin typeface="Paytone One" panose="020B0604020202020204" charset="0"/>
                        <a:ea typeface="Assistant Medium"/>
                        <a:cs typeface="Assistant Medium"/>
                        <a:sym typeface="Assistant Medium"/>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486735">
                <a:tc>
                  <a:txBody>
                    <a:bodyPr/>
                    <a:lstStyle/>
                    <a:p>
                      <a:pPr marL="0" lvl="0" indent="0" algn="l" rtl="0">
                        <a:spcBef>
                          <a:spcPts val="0"/>
                        </a:spcBef>
                        <a:spcAft>
                          <a:spcPts val="0"/>
                        </a:spcAft>
                        <a:buNone/>
                      </a:pPr>
                      <a:r>
                        <a:rPr lang="en-US" sz="1800" b="0">
                          <a:solidFill>
                            <a:schemeClr val="lt1"/>
                          </a:solidFill>
                          <a:latin typeface="Paytone One"/>
                          <a:ea typeface="Paytone One"/>
                          <a:cs typeface="Paytone One"/>
                          <a:sym typeface="Paytone One"/>
                        </a:rPr>
                        <a:t>P.GUNA PUSALAVARDHAN</a:t>
                      </a: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1600"/>
                        </a:spcAft>
                        <a:buNone/>
                      </a:pPr>
                      <a:r>
                        <a:rPr lang="en-US" sz="1800" b="0">
                          <a:solidFill>
                            <a:schemeClr val="lt1"/>
                          </a:solidFill>
                          <a:latin typeface="Paytone One" panose="020B0604020202020204" charset="0"/>
                          <a:ea typeface="Assistant Medium"/>
                          <a:cs typeface="Assistant Medium"/>
                          <a:sym typeface="Assistant Medium"/>
                        </a:rPr>
                        <a:t>CB.EN.U4AIE22145</a:t>
                      </a:r>
                      <a:endParaRPr sz="1800" b="0">
                        <a:solidFill>
                          <a:schemeClr val="lt1"/>
                        </a:solidFill>
                        <a:latin typeface="Paytone One" panose="020B0604020202020204" charset="0"/>
                        <a:ea typeface="Assistant Medium"/>
                        <a:cs typeface="Assistant Medium"/>
                        <a:sym typeface="Assistant Medium"/>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486735">
                <a:tc>
                  <a:txBody>
                    <a:bodyPr/>
                    <a:lstStyle/>
                    <a:p>
                      <a:pPr marL="0" lvl="0" indent="0" algn="l" rtl="0">
                        <a:spcBef>
                          <a:spcPts val="0"/>
                        </a:spcBef>
                        <a:spcAft>
                          <a:spcPts val="0"/>
                        </a:spcAft>
                        <a:buNone/>
                      </a:pPr>
                      <a:r>
                        <a:rPr lang="en-US" sz="1800" b="0">
                          <a:solidFill>
                            <a:schemeClr val="lt1"/>
                          </a:solidFill>
                          <a:uFill>
                            <a:noFill/>
                          </a:uFill>
                          <a:latin typeface="Paytone One"/>
                          <a:ea typeface="Paytone One"/>
                          <a:cs typeface="Paytone One"/>
                          <a:sym typeface="Paytone One"/>
                        </a:rPr>
                        <a:t>P.SAI SANTHAN</a:t>
                      </a:r>
                      <a:endParaRPr lang="en-US" sz="1800" b="0">
                        <a:solidFill>
                          <a:schemeClr val="lt1"/>
                        </a:solidFill>
                        <a:latin typeface="Paytone One"/>
                        <a:ea typeface="Paytone One"/>
                        <a:cs typeface="Paytone One"/>
                        <a:sym typeface="Paytone One"/>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US" sz="1800" b="0">
                          <a:solidFill>
                            <a:schemeClr val="lt1"/>
                          </a:solidFill>
                          <a:latin typeface="Paytone One" panose="020B0604020202020204" charset="0"/>
                          <a:ea typeface="Assistant Medium"/>
                          <a:cs typeface="Assistant Medium"/>
                          <a:sym typeface="Assistant Medium"/>
                        </a:rPr>
                        <a:t>CB.EN.U4AIE22146</a:t>
                      </a:r>
                      <a:endParaRPr sz="1800" b="0">
                        <a:solidFill>
                          <a:schemeClr val="lt1"/>
                        </a:solidFill>
                        <a:latin typeface="Paytone One" panose="020B0604020202020204" charset="0"/>
                        <a:ea typeface="Assistant Medium"/>
                        <a:cs typeface="Assistant Medium"/>
                        <a:sym typeface="Assistant Medium"/>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486735">
                <a:tc>
                  <a:txBody>
                    <a:bodyPr/>
                    <a:lstStyle/>
                    <a:p>
                      <a:pPr marL="0" lvl="0" indent="0" algn="l" rtl="0">
                        <a:spcBef>
                          <a:spcPts val="0"/>
                        </a:spcBef>
                        <a:spcAft>
                          <a:spcPts val="0"/>
                        </a:spcAft>
                        <a:buNone/>
                      </a:pPr>
                      <a:r>
                        <a:rPr lang="en-US" sz="1800" b="0">
                          <a:solidFill>
                            <a:schemeClr val="lt1"/>
                          </a:solidFill>
                          <a:latin typeface="Paytone One"/>
                          <a:ea typeface="Paytone One"/>
                          <a:cs typeface="Paytone One"/>
                          <a:sym typeface="Paytone One"/>
                        </a:rPr>
                        <a:t>KJ.MADHAVAN NARAYANAN</a:t>
                      </a:r>
                      <a:endParaRPr sz="1800" b="0">
                        <a:solidFill>
                          <a:schemeClr val="lt1"/>
                        </a:solidFill>
                        <a:latin typeface="Paytone One"/>
                        <a:ea typeface="Paytone One"/>
                        <a:cs typeface="Paytone One"/>
                        <a:sym typeface="Paytone One"/>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US" sz="1800" b="0">
                          <a:solidFill>
                            <a:schemeClr val="lt1"/>
                          </a:solidFill>
                          <a:latin typeface="Paytone One" panose="020B0604020202020204" charset="0"/>
                          <a:ea typeface="Assistant Medium"/>
                          <a:cs typeface="Assistant Medium"/>
                          <a:sym typeface="Assistant Medium"/>
                        </a:rPr>
                        <a:t>CB.EN.U4AIE22135</a:t>
                      </a:r>
                      <a:endParaRPr sz="1800" b="0">
                        <a:solidFill>
                          <a:schemeClr val="lt1"/>
                        </a:solidFill>
                        <a:latin typeface="Paytone One" panose="020B0604020202020204" charset="0"/>
                        <a:ea typeface="Assistant Medium"/>
                        <a:cs typeface="Assistant Medium"/>
                        <a:sym typeface="Assistant Medium"/>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486" name="Google Shape;486;p39"/>
          <p:cNvSpPr/>
          <p:nvPr/>
        </p:nvSpPr>
        <p:spPr>
          <a:xfrm rot="394">
            <a:off x="6920673" y="441662"/>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9"/>
          <p:cNvSpPr/>
          <p:nvPr/>
        </p:nvSpPr>
        <p:spPr>
          <a:xfrm rot="394">
            <a:off x="8344098" y="2889387"/>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grpSp>
        <p:nvGrpSpPr>
          <p:cNvPr id="548" name="Google Shape;548;p41"/>
          <p:cNvGrpSpPr/>
          <p:nvPr/>
        </p:nvGrpSpPr>
        <p:grpSpPr>
          <a:xfrm rot="590391">
            <a:off x="7220158" y="2647978"/>
            <a:ext cx="2963619" cy="3760392"/>
            <a:chOff x="5527650" y="4314725"/>
            <a:chExt cx="469125" cy="595250"/>
          </a:xfrm>
        </p:grpSpPr>
        <p:sp>
          <p:nvSpPr>
            <p:cNvPr id="549" name="Google Shape;549;p41"/>
            <p:cNvSpPr/>
            <p:nvPr/>
          </p:nvSpPr>
          <p:spPr>
            <a:xfrm>
              <a:off x="5527650" y="4314725"/>
              <a:ext cx="388650" cy="534000"/>
            </a:xfrm>
            <a:custGeom>
              <a:avLst/>
              <a:gdLst/>
              <a:ahLst/>
              <a:cxnLst/>
              <a:rect l="l" t="t" r="r" b="b"/>
              <a:pathLst>
                <a:path w="15546" h="21360" extrusionOk="0">
                  <a:moveTo>
                    <a:pt x="15179" y="1"/>
                  </a:moveTo>
                  <a:cubicBezTo>
                    <a:pt x="11318" y="1091"/>
                    <a:pt x="8143" y="2893"/>
                    <a:pt x="5744" y="5363"/>
                  </a:cubicBezTo>
                  <a:cubicBezTo>
                    <a:pt x="3820" y="7338"/>
                    <a:pt x="2390" y="9737"/>
                    <a:pt x="1505" y="12489"/>
                  </a:cubicBezTo>
                  <a:cubicBezTo>
                    <a:pt x="0" y="17150"/>
                    <a:pt x="547" y="21172"/>
                    <a:pt x="575" y="21358"/>
                  </a:cubicBezTo>
                  <a:lnTo>
                    <a:pt x="575" y="21358"/>
                  </a:lnTo>
                  <a:lnTo>
                    <a:pt x="1922" y="21160"/>
                  </a:lnTo>
                  <a:cubicBezTo>
                    <a:pt x="1915" y="21122"/>
                    <a:pt x="1389" y="17235"/>
                    <a:pt x="2813" y="12861"/>
                  </a:cubicBezTo>
                  <a:cubicBezTo>
                    <a:pt x="3647" y="10314"/>
                    <a:pt x="4968" y="8108"/>
                    <a:pt x="6745" y="6286"/>
                  </a:cubicBezTo>
                  <a:cubicBezTo>
                    <a:pt x="8971" y="4009"/>
                    <a:pt x="11934" y="2335"/>
                    <a:pt x="15545" y="1309"/>
                  </a:cubicBezTo>
                  <a:lnTo>
                    <a:pt x="15179" y="1"/>
                  </a:lnTo>
                  <a:close/>
                  <a:moveTo>
                    <a:pt x="575" y="21358"/>
                  </a:moveTo>
                  <a:lnTo>
                    <a:pt x="568" y="21359"/>
                  </a:lnTo>
                  <a:lnTo>
                    <a:pt x="575" y="21359"/>
                  </a:lnTo>
                  <a:cubicBezTo>
                    <a:pt x="575" y="21359"/>
                    <a:pt x="575" y="21359"/>
                    <a:pt x="575" y="21358"/>
                  </a:cubicBezTo>
                  <a:close/>
                </a:path>
              </a:pathLst>
            </a:custGeom>
            <a:solidFill>
              <a:srgbClr val="F597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1"/>
            <p:cNvSpPr/>
            <p:nvPr/>
          </p:nvSpPr>
          <p:spPr>
            <a:xfrm>
              <a:off x="5553550" y="4334775"/>
              <a:ext cx="388875" cy="533975"/>
            </a:xfrm>
            <a:custGeom>
              <a:avLst/>
              <a:gdLst/>
              <a:ahLst/>
              <a:cxnLst/>
              <a:rect l="l" t="t" r="r" b="b"/>
              <a:pathLst>
                <a:path w="15555" h="21359" extrusionOk="0">
                  <a:moveTo>
                    <a:pt x="15183" y="0"/>
                  </a:moveTo>
                  <a:cubicBezTo>
                    <a:pt x="11321" y="1091"/>
                    <a:pt x="8153" y="2893"/>
                    <a:pt x="5754" y="5362"/>
                  </a:cubicBezTo>
                  <a:cubicBezTo>
                    <a:pt x="3830" y="7338"/>
                    <a:pt x="2399" y="9737"/>
                    <a:pt x="1508" y="12488"/>
                  </a:cubicBezTo>
                  <a:cubicBezTo>
                    <a:pt x="1" y="17158"/>
                    <a:pt x="552" y="21186"/>
                    <a:pt x="578" y="21359"/>
                  </a:cubicBezTo>
                  <a:lnTo>
                    <a:pt x="1925" y="21166"/>
                  </a:lnTo>
                  <a:cubicBezTo>
                    <a:pt x="1925" y="21128"/>
                    <a:pt x="1392" y="17280"/>
                    <a:pt x="2804" y="12912"/>
                  </a:cubicBezTo>
                  <a:cubicBezTo>
                    <a:pt x="3631" y="10359"/>
                    <a:pt x="4952" y="8140"/>
                    <a:pt x="6729" y="6312"/>
                  </a:cubicBezTo>
                  <a:cubicBezTo>
                    <a:pt x="8961" y="4022"/>
                    <a:pt x="11931" y="2335"/>
                    <a:pt x="15555" y="1309"/>
                  </a:cubicBezTo>
                  <a:lnTo>
                    <a:pt x="15183" y="0"/>
                  </a:lnTo>
                  <a:close/>
                </a:path>
              </a:pathLst>
            </a:custGeom>
            <a:solidFill>
              <a:srgbClr val="FF7275"/>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1"/>
            <p:cNvSpPr/>
            <p:nvPr/>
          </p:nvSpPr>
          <p:spPr>
            <a:xfrm>
              <a:off x="5581625" y="4352100"/>
              <a:ext cx="388850" cy="533975"/>
            </a:xfrm>
            <a:custGeom>
              <a:avLst/>
              <a:gdLst/>
              <a:ahLst/>
              <a:cxnLst/>
              <a:rect l="l" t="t" r="r" b="b"/>
              <a:pathLst>
                <a:path w="15554" h="21359" extrusionOk="0">
                  <a:moveTo>
                    <a:pt x="15182" y="0"/>
                  </a:moveTo>
                  <a:cubicBezTo>
                    <a:pt x="11321" y="1090"/>
                    <a:pt x="8152" y="2899"/>
                    <a:pt x="5753" y="5362"/>
                  </a:cubicBezTo>
                  <a:cubicBezTo>
                    <a:pt x="3829" y="7338"/>
                    <a:pt x="2399" y="9736"/>
                    <a:pt x="1507" y="12494"/>
                  </a:cubicBezTo>
                  <a:cubicBezTo>
                    <a:pt x="0" y="17157"/>
                    <a:pt x="552" y="21192"/>
                    <a:pt x="577" y="21359"/>
                  </a:cubicBezTo>
                  <a:lnTo>
                    <a:pt x="1924" y="21166"/>
                  </a:lnTo>
                  <a:cubicBezTo>
                    <a:pt x="1924" y="21128"/>
                    <a:pt x="1392" y="17279"/>
                    <a:pt x="2803" y="12911"/>
                  </a:cubicBezTo>
                  <a:cubicBezTo>
                    <a:pt x="3630" y="10359"/>
                    <a:pt x="4952" y="8139"/>
                    <a:pt x="6728" y="6311"/>
                  </a:cubicBezTo>
                  <a:cubicBezTo>
                    <a:pt x="8960" y="4022"/>
                    <a:pt x="11930" y="2341"/>
                    <a:pt x="15554" y="1309"/>
                  </a:cubicBezTo>
                  <a:lnTo>
                    <a:pt x="15182" y="0"/>
                  </a:lnTo>
                  <a:close/>
                </a:path>
              </a:pathLst>
            </a:custGeom>
            <a:solidFill>
              <a:srgbClr val="F4CA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1"/>
            <p:cNvSpPr/>
            <p:nvPr/>
          </p:nvSpPr>
          <p:spPr>
            <a:xfrm>
              <a:off x="5601025" y="4374700"/>
              <a:ext cx="395750" cy="535275"/>
            </a:xfrm>
            <a:custGeom>
              <a:avLst/>
              <a:gdLst/>
              <a:ahLst/>
              <a:cxnLst/>
              <a:rect l="l" t="t" r="r" b="b"/>
              <a:pathLst>
                <a:path w="15830" h="21411" extrusionOk="0">
                  <a:moveTo>
                    <a:pt x="15490" y="0"/>
                  </a:moveTo>
                  <a:cubicBezTo>
                    <a:pt x="11577" y="1007"/>
                    <a:pt x="8390" y="2746"/>
                    <a:pt x="6010" y="5170"/>
                  </a:cubicBezTo>
                  <a:cubicBezTo>
                    <a:pt x="4086" y="7120"/>
                    <a:pt x="2694" y="9506"/>
                    <a:pt x="1860" y="12270"/>
                  </a:cubicBezTo>
                  <a:cubicBezTo>
                    <a:pt x="462" y="16895"/>
                    <a:pt x="1097" y="20961"/>
                    <a:pt x="1174" y="21410"/>
                  </a:cubicBezTo>
                  <a:lnTo>
                    <a:pt x="1174" y="21404"/>
                  </a:lnTo>
                  <a:lnTo>
                    <a:pt x="2514" y="21179"/>
                  </a:lnTo>
                  <a:cubicBezTo>
                    <a:pt x="2405" y="20532"/>
                    <a:pt x="0" y="5401"/>
                    <a:pt x="15830" y="1322"/>
                  </a:cubicBezTo>
                  <a:lnTo>
                    <a:pt x="15490" y="0"/>
                  </a:lnTo>
                  <a:close/>
                </a:path>
              </a:pathLst>
            </a:custGeom>
            <a:solidFill>
              <a:srgbClr val="01AC63"/>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 name="Google Shape;553;p41"/>
          <p:cNvSpPr txBox="1">
            <a:spLocks noGrp="1"/>
          </p:cNvSpPr>
          <p:nvPr>
            <p:ph type="title"/>
          </p:nvPr>
        </p:nvSpPr>
        <p:spPr>
          <a:xfrm>
            <a:off x="2302305" y="1888491"/>
            <a:ext cx="7476685" cy="101903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600">
                <a:solidFill>
                  <a:schemeClr val="accent2"/>
                </a:solidFill>
              </a:rPr>
              <a:t>METHADOLOGY</a:t>
            </a:r>
          </a:p>
        </p:txBody>
      </p:sp>
      <p:grpSp>
        <p:nvGrpSpPr>
          <p:cNvPr id="555" name="Google Shape;555;p41"/>
          <p:cNvGrpSpPr/>
          <p:nvPr/>
        </p:nvGrpSpPr>
        <p:grpSpPr>
          <a:xfrm flipH="1">
            <a:off x="0" y="0"/>
            <a:ext cx="2210672" cy="5143494"/>
            <a:chOff x="6933325" y="0"/>
            <a:chExt cx="2210672" cy="5143494"/>
          </a:xfrm>
        </p:grpSpPr>
        <p:sp>
          <p:nvSpPr>
            <p:cNvPr id="556" name="Google Shape;556;p41"/>
            <p:cNvSpPr/>
            <p:nvPr/>
          </p:nvSpPr>
          <p:spPr>
            <a:xfrm rot="5400000">
              <a:off x="4366254"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1"/>
            <p:cNvSpPr/>
            <p:nvPr/>
          </p:nvSpPr>
          <p:spPr>
            <a:xfrm rot="5400000">
              <a:off x="8034501" y="-773195"/>
              <a:ext cx="11638" cy="2207354"/>
            </a:xfrm>
            <a:custGeom>
              <a:avLst/>
              <a:gdLst/>
              <a:ahLst/>
              <a:cxnLst/>
              <a:rect l="l" t="t" r="r" b="b"/>
              <a:pathLst>
                <a:path w="46" h="34341" extrusionOk="0">
                  <a:moveTo>
                    <a:pt x="1" y="0"/>
                  </a:moveTo>
                  <a:lnTo>
                    <a:pt x="1" y="34341"/>
                  </a:lnTo>
                  <a:lnTo>
                    <a:pt x="46" y="34341"/>
                  </a:lnTo>
                  <a:lnTo>
                    <a:pt x="46"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1"/>
            <p:cNvSpPr/>
            <p:nvPr/>
          </p:nvSpPr>
          <p:spPr>
            <a:xfrm rot="5400000">
              <a:off x="8035387" y="-364964"/>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1"/>
            <p:cNvSpPr/>
            <p:nvPr/>
          </p:nvSpPr>
          <p:spPr>
            <a:xfrm rot="5400000">
              <a:off x="8034501" y="44784"/>
              <a:ext cx="11638" cy="2207354"/>
            </a:xfrm>
            <a:custGeom>
              <a:avLst/>
              <a:gdLst/>
              <a:ahLst/>
              <a:cxnLst/>
              <a:rect l="l" t="t" r="r" b="b"/>
              <a:pathLst>
                <a:path w="46" h="34341" extrusionOk="0">
                  <a:moveTo>
                    <a:pt x="1" y="0"/>
                  </a:moveTo>
                  <a:lnTo>
                    <a:pt x="1" y="34341"/>
                  </a:lnTo>
                  <a:lnTo>
                    <a:pt x="45" y="34341"/>
                  </a:lnTo>
                  <a:lnTo>
                    <a:pt x="45"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p:nvPr/>
          </p:nvSpPr>
          <p:spPr>
            <a:xfrm rot="5400000">
              <a:off x="8035260" y="452888"/>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1"/>
            <p:cNvSpPr/>
            <p:nvPr/>
          </p:nvSpPr>
          <p:spPr>
            <a:xfrm rot="5400000">
              <a:off x="8035387" y="861877"/>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1"/>
            <p:cNvSpPr/>
            <p:nvPr/>
          </p:nvSpPr>
          <p:spPr>
            <a:xfrm rot="5400000">
              <a:off x="8035260" y="1270867"/>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1"/>
            <p:cNvSpPr/>
            <p:nvPr/>
          </p:nvSpPr>
          <p:spPr>
            <a:xfrm rot="5400000">
              <a:off x="8035260" y="1679730"/>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1"/>
            <p:cNvSpPr/>
            <p:nvPr/>
          </p:nvSpPr>
          <p:spPr>
            <a:xfrm rot="5400000">
              <a:off x="8035387" y="2088719"/>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1"/>
            <p:cNvSpPr/>
            <p:nvPr/>
          </p:nvSpPr>
          <p:spPr>
            <a:xfrm rot="5400000">
              <a:off x="8035260" y="2497708"/>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1"/>
            <p:cNvSpPr/>
            <p:nvPr/>
          </p:nvSpPr>
          <p:spPr>
            <a:xfrm rot="5400000">
              <a:off x="8035387" y="3315561"/>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1"/>
            <p:cNvSpPr/>
            <p:nvPr/>
          </p:nvSpPr>
          <p:spPr>
            <a:xfrm rot="5400000">
              <a:off x="8035260" y="3724550"/>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1"/>
            <p:cNvSpPr/>
            <p:nvPr/>
          </p:nvSpPr>
          <p:spPr>
            <a:xfrm rot="5400000">
              <a:off x="8035260" y="2906571"/>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1"/>
            <p:cNvSpPr/>
            <p:nvPr/>
          </p:nvSpPr>
          <p:spPr>
            <a:xfrm rot="5400000">
              <a:off x="4739904"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1"/>
            <p:cNvSpPr/>
            <p:nvPr/>
          </p:nvSpPr>
          <p:spPr>
            <a:xfrm rot="5400000">
              <a:off x="5125328" y="2567188"/>
              <a:ext cx="5143494" cy="9118"/>
            </a:xfrm>
            <a:custGeom>
              <a:avLst/>
              <a:gdLst/>
              <a:ahLst/>
              <a:cxnLst/>
              <a:rect l="l" t="t" r="r" b="b"/>
              <a:pathLst>
                <a:path w="24855" h="39" extrusionOk="0">
                  <a:moveTo>
                    <a:pt x="0" y="1"/>
                  </a:moveTo>
                  <a:lnTo>
                    <a:pt x="0" y="39"/>
                  </a:lnTo>
                  <a:lnTo>
                    <a:pt x="24854" y="39"/>
                  </a:lnTo>
                  <a:lnTo>
                    <a:pt x="24854" y="1"/>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1"/>
            <p:cNvSpPr/>
            <p:nvPr/>
          </p:nvSpPr>
          <p:spPr>
            <a:xfrm rot="5400000">
              <a:off x="5511453" y="2566369"/>
              <a:ext cx="5143494" cy="10755"/>
            </a:xfrm>
            <a:custGeom>
              <a:avLst/>
              <a:gdLst/>
              <a:ahLst/>
              <a:cxnLst/>
              <a:rect l="l" t="t" r="r" b="b"/>
              <a:pathLst>
                <a:path w="24855" h="46" extrusionOk="0">
                  <a:moveTo>
                    <a:pt x="0" y="1"/>
                  </a:moveTo>
                  <a:lnTo>
                    <a:pt x="0" y="46"/>
                  </a:lnTo>
                  <a:lnTo>
                    <a:pt x="24854" y="46"/>
                  </a:lnTo>
                  <a:lnTo>
                    <a:pt x="24854" y="1"/>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1"/>
            <p:cNvSpPr/>
            <p:nvPr/>
          </p:nvSpPr>
          <p:spPr>
            <a:xfrm rot="5400000">
              <a:off x="5896760" y="2566369"/>
              <a:ext cx="5143494" cy="10755"/>
            </a:xfrm>
            <a:custGeom>
              <a:avLst/>
              <a:gdLst/>
              <a:ahLst/>
              <a:cxnLst/>
              <a:rect l="l" t="t" r="r" b="b"/>
              <a:pathLst>
                <a:path w="24855" h="46" extrusionOk="0">
                  <a:moveTo>
                    <a:pt x="0" y="0"/>
                  </a:moveTo>
                  <a:lnTo>
                    <a:pt x="0" y="45"/>
                  </a:lnTo>
                  <a:lnTo>
                    <a:pt x="24854" y="45"/>
                  </a:lnTo>
                  <a:lnTo>
                    <a:pt x="24854"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1"/>
            <p:cNvSpPr/>
            <p:nvPr/>
          </p:nvSpPr>
          <p:spPr>
            <a:xfrm rot="5400000">
              <a:off x="6283002"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57313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714" name="Google Shape;714;p45"/>
          <p:cNvSpPr txBox="1">
            <a:spLocks noGrp="1"/>
          </p:cNvSpPr>
          <p:nvPr>
            <p:ph type="title"/>
          </p:nvPr>
        </p:nvSpPr>
        <p:spPr>
          <a:xfrm>
            <a:off x="720000" y="37667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Basic Algorithm for images.</a:t>
            </a:r>
          </a:p>
        </p:txBody>
      </p:sp>
      <p:sp>
        <p:nvSpPr>
          <p:cNvPr id="716" name="Google Shape;716;p45"/>
          <p:cNvSpPr txBox="1">
            <a:spLocks noGrp="1"/>
          </p:cNvSpPr>
          <p:nvPr>
            <p:ph type="subTitle" idx="2"/>
          </p:nvPr>
        </p:nvSpPr>
        <p:spPr>
          <a:xfrm>
            <a:off x="485148" y="1792376"/>
            <a:ext cx="2298280" cy="1084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t>Input image from the user, using file handling method.</a:t>
            </a:r>
            <a:endParaRPr/>
          </a:p>
        </p:txBody>
      </p:sp>
      <p:sp>
        <p:nvSpPr>
          <p:cNvPr id="740" name="Google Shape;740;p45"/>
          <p:cNvSpPr/>
          <p:nvPr/>
        </p:nvSpPr>
        <p:spPr>
          <a:xfrm rot="394">
            <a:off x="6397898" y="1292487"/>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5"/>
          <p:cNvSpPr/>
          <p:nvPr/>
        </p:nvSpPr>
        <p:spPr>
          <a:xfrm rot="394">
            <a:off x="626561" y="1292487"/>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5"/>
          <p:cNvSpPr/>
          <p:nvPr/>
        </p:nvSpPr>
        <p:spPr>
          <a:xfrm rot="394">
            <a:off x="2164720" y="1270773"/>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 name="Google Shape;743;p45"/>
          <p:cNvGrpSpPr/>
          <p:nvPr/>
        </p:nvGrpSpPr>
        <p:grpSpPr>
          <a:xfrm>
            <a:off x="6082607" y="3225010"/>
            <a:ext cx="4842872" cy="1924996"/>
            <a:chOff x="276375" y="3909025"/>
            <a:chExt cx="3551274" cy="1234447"/>
          </a:xfrm>
        </p:grpSpPr>
        <p:sp>
          <p:nvSpPr>
            <p:cNvPr id="744" name="Google Shape;744;p45"/>
            <p:cNvSpPr/>
            <p:nvPr/>
          </p:nvSpPr>
          <p:spPr>
            <a:xfrm rot="-5373803" flipH="1">
              <a:off x="1096553" y="3097316"/>
              <a:ext cx="1223154" cy="2854200"/>
            </a:xfrm>
            <a:custGeom>
              <a:avLst/>
              <a:gdLst/>
              <a:ahLst/>
              <a:cxnLst/>
              <a:rect l="l" t="t" r="r" b="b"/>
              <a:pathLst>
                <a:path w="15600" h="23046" extrusionOk="0">
                  <a:moveTo>
                    <a:pt x="15599" y="0"/>
                  </a:moveTo>
                  <a:lnTo>
                    <a:pt x="0" y="21147"/>
                  </a:lnTo>
                  <a:lnTo>
                    <a:pt x="1617" y="23045"/>
                  </a:lnTo>
                  <a:lnTo>
                    <a:pt x="11372" y="13489"/>
                  </a:lnTo>
                  <a:lnTo>
                    <a:pt x="15599" y="9352"/>
                  </a:lnTo>
                  <a:lnTo>
                    <a:pt x="15599" y="0"/>
                  </a:lnTo>
                  <a:close/>
                </a:path>
              </a:pathLst>
            </a:custGeom>
            <a:solidFill>
              <a:srgbClr val="4B6AE6"/>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5"/>
            <p:cNvSpPr/>
            <p:nvPr/>
          </p:nvSpPr>
          <p:spPr>
            <a:xfrm rot="-5373803" flipH="1">
              <a:off x="1923352" y="3560102"/>
              <a:ext cx="1096447" cy="2063059"/>
            </a:xfrm>
            <a:custGeom>
              <a:avLst/>
              <a:gdLst/>
              <a:ahLst/>
              <a:cxnLst/>
              <a:rect l="l" t="t" r="r" b="b"/>
              <a:pathLst>
                <a:path w="13984" h="16658" extrusionOk="0">
                  <a:moveTo>
                    <a:pt x="13983" y="1"/>
                  </a:moveTo>
                  <a:lnTo>
                    <a:pt x="9756" y="4138"/>
                  </a:lnTo>
                  <a:lnTo>
                    <a:pt x="1" y="13694"/>
                  </a:lnTo>
                  <a:lnTo>
                    <a:pt x="315" y="16658"/>
                  </a:lnTo>
                  <a:lnTo>
                    <a:pt x="5337" y="13367"/>
                  </a:lnTo>
                  <a:lnTo>
                    <a:pt x="13983" y="7691"/>
                  </a:lnTo>
                  <a:lnTo>
                    <a:pt x="13983" y="1"/>
                  </a:lnTo>
                  <a:close/>
                </a:path>
              </a:pathLst>
            </a:custGeom>
            <a:solidFill>
              <a:srgbClr val="F4CA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5"/>
            <p:cNvSpPr/>
            <p:nvPr/>
          </p:nvSpPr>
          <p:spPr>
            <a:xfrm rot="-5373803" flipH="1">
              <a:off x="2558375" y="3876337"/>
              <a:ext cx="1071827" cy="1458557"/>
            </a:xfrm>
            <a:custGeom>
              <a:avLst/>
              <a:gdLst/>
              <a:ahLst/>
              <a:cxnLst/>
              <a:rect l="l" t="t" r="r" b="b"/>
              <a:pathLst>
                <a:path w="13670" h="11777" extrusionOk="0">
                  <a:moveTo>
                    <a:pt x="13669" y="0"/>
                  </a:moveTo>
                  <a:lnTo>
                    <a:pt x="5023" y="5676"/>
                  </a:lnTo>
                  <a:lnTo>
                    <a:pt x="1" y="8967"/>
                  </a:lnTo>
                  <a:lnTo>
                    <a:pt x="1" y="11776"/>
                  </a:lnTo>
                  <a:lnTo>
                    <a:pt x="13669" y="6613"/>
                  </a:lnTo>
                  <a:lnTo>
                    <a:pt x="13669" y="0"/>
                  </a:lnTo>
                  <a:close/>
                </a:path>
              </a:pathLst>
            </a:custGeom>
            <a:solidFill>
              <a:srgbClr val="FF7275"/>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ADF966A-CBE4-4215-8F61-6E83F174AD7A}"/>
              </a:ext>
            </a:extLst>
          </p:cNvPr>
          <p:cNvSpPr txBox="1"/>
          <p:nvPr/>
        </p:nvSpPr>
        <p:spPr>
          <a:xfrm>
            <a:off x="3336455" y="1787856"/>
            <a:ext cx="2395332" cy="954107"/>
          </a:xfrm>
          <a:prstGeom prst="rect">
            <a:avLst/>
          </a:prstGeom>
          <a:noFill/>
        </p:spPr>
        <p:txBody>
          <a:bodyPr wrap="square" rtlCol="0">
            <a:spAutoFit/>
          </a:bodyPr>
          <a:lstStyle/>
          <a:p>
            <a:r>
              <a:rPr lang="en-US">
                <a:latin typeface="Assistant Medium" panose="020B0604020202020204" charset="-79"/>
                <a:cs typeface="Assistant Medium" panose="020B0604020202020204" charset="-79"/>
              </a:rPr>
              <a:t>Convert to an integer Matrix each integer representing each pixel in an image, and find height and width.</a:t>
            </a:r>
          </a:p>
        </p:txBody>
      </p:sp>
      <p:sp>
        <p:nvSpPr>
          <p:cNvPr id="3" name="TextBox 2">
            <a:extLst>
              <a:ext uri="{FF2B5EF4-FFF2-40B4-BE49-F238E27FC236}">
                <a16:creationId xmlns:a16="http://schemas.microsoft.com/office/drawing/2014/main" id="{FFB9890D-512A-4456-A95C-7052C8D4578B}"/>
              </a:ext>
            </a:extLst>
          </p:cNvPr>
          <p:cNvSpPr txBox="1"/>
          <p:nvPr/>
        </p:nvSpPr>
        <p:spPr>
          <a:xfrm>
            <a:off x="6496156" y="1680133"/>
            <a:ext cx="2186610" cy="1169551"/>
          </a:xfrm>
          <a:prstGeom prst="rect">
            <a:avLst/>
          </a:prstGeom>
          <a:noFill/>
        </p:spPr>
        <p:txBody>
          <a:bodyPr wrap="square" rtlCol="0">
            <a:spAutoFit/>
          </a:bodyPr>
          <a:lstStyle/>
          <a:p>
            <a:pPr algn="just"/>
            <a:r>
              <a:rPr lang="en-US">
                <a:latin typeface="Assistant Medium" panose="020B0604020202020204" charset="-79"/>
                <a:cs typeface="Assistant Medium" panose="020B0604020202020204" charset="-79"/>
              </a:rPr>
              <a:t>The integer matrix is manipulated according to the condition specified, for the integer elements on a matrix.</a:t>
            </a:r>
          </a:p>
        </p:txBody>
      </p:sp>
      <p:sp>
        <p:nvSpPr>
          <p:cNvPr id="4" name="TextBox 3">
            <a:extLst>
              <a:ext uri="{FF2B5EF4-FFF2-40B4-BE49-F238E27FC236}">
                <a16:creationId xmlns:a16="http://schemas.microsoft.com/office/drawing/2014/main" id="{43002749-E339-44D6-8962-528825E359A0}"/>
              </a:ext>
            </a:extLst>
          </p:cNvPr>
          <p:cNvSpPr txBox="1"/>
          <p:nvPr/>
        </p:nvSpPr>
        <p:spPr>
          <a:xfrm>
            <a:off x="3509690" y="3206873"/>
            <a:ext cx="2703445" cy="1384995"/>
          </a:xfrm>
          <a:prstGeom prst="rect">
            <a:avLst/>
          </a:prstGeom>
          <a:noFill/>
        </p:spPr>
        <p:txBody>
          <a:bodyPr wrap="square" rtlCol="0">
            <a:spAutoFit/>
          </a:bodyPr>
          <a:lstStyle/>
          <a:p>
            <a:pPr algn="just"/>
            <a:r>
              <a:rPr lang="en-US">
                <a:latin typeface="Assistant Medium" panose="020B0604020202020204" charset="-79"/>
                <a:cs typeface="Assistant Medium" panose="020B0604020202020204" charset="-79"/>
              </a:rPr>
              <a:t>Using height and width as ‘i’ and ‘j’ for loop is run, and the same is applied for each and every element on a matrix, which is applied for each and every pixel in an image.</a:t>
            </a:r>
          </a:p>
        </p:txBody>
      </p:sp>
      <p:sp>
        <p:nvSpPr>
          <p:cNvPr id="5" name="TextBox 4">
            <a:extLst>
              <a:ext uri="{FF2B5EF4-FFF2-40B4-BE49-F238E27FC236}">
                <a16:creationId xmlns:a16="http://schemas.microsoft.com/office/drawing/2014/main" id="{A4607415-F080-472E-8AA6-0324244CA5A1}"/>
              </a:ext>
            </a:extLst>
          </p:cNvPr>
          <p:cNvSpPr txBox="1"/>
          <p:nvPr/>
        </p:nvSpPr>
        <p:spPr>
          <a:xfrm>
            <a:off x="461234" y="3422317"/>
            <a:ext cx="1958579" cy="1169551"/>
          </a:xfrm>
          <a:prstGeom prst="rect">
            <a:avLst/>
          </a:prstGeom>
          <a:noFill/>
        </p:spPr>
        <p:txBody>
          <a:bodyPr wrap="square" rtlCol="0">
            <a:spAutoFit/>
          </a:bodyPr>
          <a:lstStyle/>
          <a:p>
            <a:pPr algn="just"/>
            <a:r>
              <a:rPr lang="en-US">
                <a:latin typeface="Assistant Medium" panose="020B0604020202020204" charset="-79"/>
                <a:cs typeface="Assistant Medium" panose="020B0604020202020204" charset="-79"/>
              </a:rPr>
              <a:t>This modified integer matrix is saved in another defined output image, using the file handling methods.</a:t>
            </a:r>
          </a:p>
        </p:txBody>
      </p:sp>
      <p:sp>
        <p:nvSpPr>
          <p:cNvPr id="6" name="Rectangle: Rounded Corners 5">
            <a:extLst>
              <a:ext uri="{FF2B5EF4-FFF2-40B4-BE49-F238E27FC236}">
                <a16:creationId xmlns:a16="http://schemas.microsoft.com/office/drawing/2014/main" id="{4E77BB49-78A5-44F8-87D8-3CDF7C21E68A}"/>
              </a:ext>
            </a:extLst>
          </p:cNvPr>
          <p:cNvSpPr/>
          <p:nvPr/>
        </p:nvSpPr>
        <p:spPr>
          <a:xfrm>
            <a:off x="461234" y="1868557"/>
            <a:ext cx="2288343" cy="582758"/>
          </a:xfrm>
          <a:prstGeom prst="roundRect">
            <a:avLst/>
          </a:prstGeom>
          <a:noFill/>
          <a:ln w="762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628B6DB-4BDB-47BE-B4A0-63BBE1B20C8C}"/>
              </a:ext>
            </a:extLst>
          </p:cNvPr>
          <p:cNvSpPr/>
          <p:nvPr/>
        </p:nvSpPr>
        <p:spPr>
          <a:xfrm>
            <a:off x="3336455" y="1792376"/>
            <a:ext cx="2239396" cy="954106"/>
          </a:xfrm>
          <a:prstGeom prst="roundRect">
            <a:avLst/>
          </a:prstGeom>
          <a:noFill/>
          <a:ln w="762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8238284C-29FB-4C10-BA8D-2A98AE89BB9D}"/>
              </a:ext>
            </a:extLst>
          </p:cNvPr>
          <p:cNvSpPr/>
          <p:nvPr/>
        </p:nvSpPr>
        <p:spPr>
          <a:xfrm>
            <a:off x="6491421" y="1666526"/>
            <a:ext cx="2239396" cy="1210350"/>
          </a:xfrm>
          <a:prstGeom prst="roundRect">
            <a:avLst/>
          </a:prstGeom>
          <a:noFill/>
          <a:ln w="76200">
            <a:solidFill>
              <a:schemeClr val="bg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67445EFE-3468-4A9F-B6E7-33C4B80A2938}"/>
              </a:ext>
            </a:extLst>
          </p:cNvPr>
          <p:cNvSpPr/>
          <p:nvPr/>
        </p:nvSpPr>
        <p:spPr>
          <a:xfrm>
            <a:off x="3499138" y="3164602"/>
            <a:ext cx="2713997" cy="1384995"/>
          </a:xfrm>
          <a:prstGeom prst="roundRect">
            <a:avLst/>
          </a:prstGeom>
          <a:noFill/>
          <a:ln w="762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38FBF1BB-8ADD-48DA-A662-A1FC5E768DD7}"/>
              </a:ext>
            </a:extLst>
          </p:cNvPr>
          <p:cNvSpPr/>
          <p:nvPr/>
        </p:nvSpPr>
        <p:spPr>
          <a:xfrm>
            <a:off x="375428" y="3414951"/>
            <a:ext cx="2239396" cy="1176917"/>
          </a:xfrm>
          <a:prstGeom prst="round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384F4169-F3D6-4131-BD81-1909096EB598}"/>
              </a:ext>
            </a:extLst>
          </p:cNvPr>
          <p:cNvCxnSpPr>
            <a:cxnSpLocks/>
          </p:cNvCxnSpPr>
          <p:nvPr/>
        </p:nvCxnSpPr>
        <p:spPr>
          <a:xfrm>
            <a:off x="2783428" y="2216877"/>
            <a:ext cx="477641" cy="0"/>
          </a:xfrm>
          <a:prstGeom prst="straightConnector1">
            <a:avLst/>
          </a:prstGeom>
          <a:ln w="53975" cmpd="sng">
            <a:solidFill>
              <a:schemeClr val="accent4">
                <a:lumMod val="60000"/>
                <a:lumOff val="40000"/>
              </a:schemeClr>
            </a:solidFill>
            <a:prstDash val="solid"/>
            <a:headEnd w="med" len="med"/>
            <a:tailEnd type="triangle"/>
          </a:ln>
          <a:effectLst>
            <a:glow rad="190500">
              <a:schemeClr val="tx1"/>
            </a:glow>
            <a:reflection blurRad="6350" stA="64000" endPos="61000" dir="5400000" sy="-100000" algn="bl" rotWithShape="0"/>
            <a:softEdge rad="0"/>
          </a:effectLst>
          <a:scene3d>
            <a:camera prst="orthographicFront"/>
            <a:lightRig rig="threePt" dir="t"/>
          </a:scene3d>
          <a:sp3d>
            <a:bevelT prst="angle"/>
            <a:bevelB prst="angle"/>
          </a:sp3d>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5A08B37-26FA-4FDD-8386-54ABADBF56A3}"/>
              </a:ext>
            </a:extLst>
          </p:cNvPr>
          <p:cNvCxnSpPr>
            <a:cxnSpLocks/>
            <a:stCxn id="16" idx="3"/>
            <a:endCxn id="18" idx="1"/>
          </p:cNvCxnSpPr>
          <p:nvPr/>
        </p:nvCxnSpPr>
        <p:spPr>
          <a:xfrm>
            <a:off x="5575851" y="2269429"/>
            <a:ext cx="915570" cy="2272"/>
          </a:xfrm>
          <a:prstGeom prst="straightConnector1">
            <a:avLst/>
          </a:prstGeom>
          <a:ln w="53975" cmpd="sng">
            <a:solidFill>
              <a:schemeClr val="accent4">
                <a:lumMod val="60000"/>
                <a:lumOff val="40000"/>
              </a:schemeClr>
            </a:solidFill>
            <a:prstDash val="solid"/>
            <a:headEnd w="med" len="med"/>
            <a:tailEnd type="triangle"/>
          </a:ln>
          <a:effectLst>
            <a:glow rad="190500">
              <a:schemeClr val="tx1"/>
            </a:glow>
            <a:reflection blurRad="6350" stA="64000" endPos="61000" dir="5400000" sy="-100000" algn="bl" rotWithShape="0"/>
            <a:softEdge rad="0"/>
          </a:effectLst>
          <a:scene3d>
            <a:camera prst="orthographicFront"/>
            <a:lightRig rig="threePt" dir="t"/>
          </a:scene3d>
          <a:sp3d>
            <a:bevelT prst="angle"/>
            <a:bevelB prst="angle"/>
          </a:sp3d>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DF3AB8C-CDDE-43B6-B768-ADB9A4F33571}"/>
              </a:ext>
            </a:extLst>
          </p:cNvPr>
          <p:cNvCxnSpPr>
            <a:cxnSpLocks/>
            <a:endCxn id="19" idx="3"/>
          </p:cNvCxnSpPr>
          <p:nvPr/>
        </p:nvCxnSpPr>
        <p:spPr>
          <a:xfrm flipH="1">
            <a:off x="6213135" y="2876876"/>
            <a:ext cx="1211076" cy="980224"/>
          </a:xfrm>
          <a:prstGeom prst="straightConnector1">
            <a:avLst/>
          </a:prstGeom>
          <a:ln w="53975" cmpd="sng">
            <a:solidFill>
              <a:schemeClr val="accent4">
                <a:lumMod val="60000"/>
                <a:lumOff val="40000"/>
              </a:schemeClr>
            </a:solidFill>
            <a:prstDash val="solid"/>
            <a:headEnd w="med" len="med"/>
            <a:tailEnd type="triangle"/>
          </a:ln>
          <a:effectLst>
            <a:glow rad="190500">
              <a:schemeClr val="tx1"/>
            </a:glow>
            <a:reflection blurRad="6350" stA="64000" endPos="61000" dir="5400000" sy="-100000" algn="bl" rotWithShape="0"/>
            <a:softEdge rad="0"/>
          </a:effectLst>
          <a:scene3d>
            <a:camera prst="orthographicFront"/>
            <a:lightRig rig="threePt" dir="t"/>
          </a:scene3d>
          <a:sp3d>
            <a:bevelT prst="angle"/>
            <a:bevelB prst="angle"/>
          </a:sp3d>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B2CA94D-273E-43C4-8D0A-FB7C41F68A50}"/>
              </a:ext>
            </a:extLst>
          </p:cNvPr>
          <p:cNvCxnSpPr>
            <a:cxnSpLocks/>
            <a:endCxn id="20" idx="3"/>
          </p:cNvCxnSpPr>
          <p:nvPr/>
        </p:nvCxnSpPr>
        <p:spPr>
          <a:xfrm flipH="1">
            <a:off x="2614824" y="3831047"/>
            <a:ext cx="894866" cy="172363"/>
          </a:xfrm>
          <a:prstGeom prst="straightConnector1">
            <a:avLst/>
          </a:prstGeom>
          <a:ln w="53975" cmpd="sng">
            <a:solidFill>
              <a:schemeClr val="accent4">
                <a:lumMod val="60000"/>
                <a:lumOff val="40000"/>
              </a:schemeClr>
            </a:solidFill>
            <a:prstDash val="solid"/>
            <a:headEnd w="med" len="med"/>
            <a:tailEnd type="triangle"/>
          </a:ln>
          <a:effectLst>
            <a:glow rad="190500">
              <a:schemeClr val="tx1"/>
            </a:glow>
            <a:reflection blurRad="6350" stA="64000" endPos="61000" dir="5400000" sy="-100000" algn="bl" rotWithShape="0"/>
            <a:softEdge rad="0"/>
          </a:effectLst>
          <a:scene3d>
            <a:camera prst="orthographicFront"/>
            <a:lightRig rig="threePt" dir="t"/>
          </a:scene3d>
          <a:sp3d>
            <a:bevelT prst="angle"/>
            <a:bevelB prst="angle"/>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375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716" name="Google Shape;716;p45"/>
          <p:cNvSpPr txBox="1">
            <a:spLocks noGrp="1"/>
          </p:cNvSpPr>
          <p:nvPr>
            <p:ph type="subTitle" idx="2"/>
          </p:nvPr>
        </p:nvSpPr>
        <p:spPr>
          <a:xfrm>
            <a:off x="513157" y="840547"/>
            <a:ext cx="2552540" cy="954095"/>
          </a:xfrm>
          <a:prstGeom prst="rect">
            <a:avLst/>
          </a:prstGeom>
          <a:noFill/>
        </p:spPr>
        <p:txBody>
          <a:bodyPr spcFirstLastPara="1" wrap="square" lIns="91425" tIns="91425" rIns="91425" bIns="91425" anchor="t" anchorCtr="0">
            <a:noAutofit/>
          </a:bodyPr>
          <a:lstStyle/>
          <a:p>
            <a:pPr marL="0" lvl="0" indent="0" algn="just" rtl="0">
              <a:spcBef>
                <a:spcPts val="0"/>
              </a:spcBef>
              <a:spcAft>
                <a:spcPts val="0"/>
              </a:spcAft>
              <a:buNone/>
            </a:pPr>
            <a:r>
              <a:rPr lang="en-US"/>
              <a:t>Intialize the required variables,</a:t>
            </a:r>
          </a:p>
          <a:p>
            <a:pPr marL="0" lvl="0" indent="0" algn="just" rtl="0">
              <a:spcBef>
                <a:spcPts val="0"/>
              </a:spcBef>
              <a:spcAft>
                <a:spcPts val="0"/>
              </a:spcAft>
              <a:buNone/>
            </a:pPr>
            <a:r>
              <a:rPr lang="en-US"/>
              <a:t>Create a pointer of data type FILE, and use fopen function to store address, of file in pointer in the defined pointer.</a:t>
            </a:r>
            <a:endParaRPr/>
          </a:p>
        </p:txBody>
      </p:sp>
      <p:sp>
        <p:nvSpPr>
          <p:cNvPr id="740" name="Google Shape;740;p45"/>
          <p:cNvSpPr/>
          <p:nvPr/>
        </p:nvSpPr>
        <p:spPr>
          <a:xfrm rot="394">
            <a:off x="6533838" y="742706"/>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 name="Google Shape;743;p45"/>
          <p:cNvGrpSpPr/>
          <p:nvPr/>
        </p:nvGrpSpPr>
        <p:grpSpPr>
          <a:xfrm>
            <a:off x="6082607" y="3225010"/>
            <a:ext cx="4842872" cy="1924996"/>
            <a:chOff x="276375" y="3909025"/>
            <a:chExt cx="3551274" cy="1234447"/>
          </a:xfrm>
        </p:grpSpPr>
        <p:sp>
          <p:nvSpPr>
            <p:cNvPr id="744" name="Google Shape;744;p45"/>
            <p:cNvSpPr/>
            <p:nvPr/>
          </p:nvSpPr>
          <p:spPr>
            <a:xfrm rot="-5373803" flipH="1">
              <a:off x="1096553" y="3097316"/>
              <a:ext cx="1223154" cy="2854200"/>
            </a:xfrm>
            <a:custGeom>
              <a:avLst/>
              <a:gdLst/>
              <a:ahLst/>
              <a:cxnLst/>
              <a:rect l="l" t="t" r="r" b="b"/>
              <a:pathLst>
                <a:path w="15600" h="23046" extrusionOk="0">
                  <a:moveTo>
                    <a:pt x="15599" y="0"/>
                  </a:moveTo>
                  <a:lnTo>
                    <a:pt x="0" y="21147"/>
                  </a:lnTo>
                  <a:lnTo>
                    <a:pt x="1617" y="23045"/>
                  </a:lnTo>
                  <a:lnTo>
                    <a:pt x="11372" y="13489"/>
                  </a:lnTo>
                  <a:lnTo>
                    <a:pt x="15599" y="9352"/>
                  </a:lnTo>
                  <a:lnTo>
                    <a:pt x="15599" y="0"/>
                  </a:lnTo>
                  <a:close/>
                </a:path>
              </a:pathLst>
            </a:custGeom>
            <a:solidFill>
              <a:srgbClr val="4B6AE6"/>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5"/>
            <p:cNvSpPr/>
            <p:nvPr/>
          </p:nvSpPr>
          <p:spPr>
            <a:xfrm rot="-5373803" flipH="1">
              <a:off x="1923352" y="3560102"/>
              <a:ext cx="1096447" cy="2063059"/>
            </a:xfrm>
            <a:custGeom>
              <a:avLst/>
              <a:gdLst/>
              <a:ahLst/>
              <a:cxnLst/>
              <a:rect l="l" t="t" r="r" b="b"/>
              <a:pathLst>
                <a:path w="13984" h="16658" extrusionOk="0">
                  <a:moveTo>
                    <a:pt x="13983" y="1"/>
                  </a:moveTo>
                  <a:lnTo>
                    <a:pt x="9756" y="4138"/>
                  </a:lnTo>
                  <a:lnTo>
                    <a:pt x="1" y="13694"/>
                  </a:lnTo>
                  <a:lnTo>
                    <a:pt x="315" y="16658"/>
                  </a:lnTo>
                  <a:lnTo>
                    <a:pt x="5337" y="13367"/>
                  </a:lnTo>
                  <a:lnTo>
                    <a:pt x="13983" y="7691"/>
                  </a:lnTo>
                  <a:lnTo>
                    <a:pt x="13983" y="1"/>
                  </a:lnTo>
                  <a:close/>
                </a:path>
              </a:pathLst>
            </a:custGeom>
            <a:solidFill>
              <a:srgbClr val="F4CA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5"/>
            <p:cNvSpPr/>
            <p:nvPr/>
          </p:nvSpPr>
          <p:spPr>
            <a:xfrm rot="-5373803" flipH="1">
              <a:off x="2558375" y="3876337"/>
              <a:ext cx="1071827" cy="1458557"/>
            </a:xfrm>
            <a:custGeom>
              <a:avLst/>
              <a:gdLst/>
              <a:ahLst/>
              <a:cxnLst/>
              <a:rect l="l" t="t" r="r" b="b"/>
              <a:pathLst>
                <a:path w="13670" h="11777" extrusionOk="0">
                  <a:moveTo>
                    <a:pt x="13669" y="0"/>
                  </a:moveTo>
                  <a:lnTo>
                    <a:pt x="5023" y="5676"/>
                  </a:lnTo>
                  <a:lnTo>
                    <a:pt x="1" y="8967"/>
                  </a:lnTo>
                  <a:lnTo>
                    <a:pt x="1" y="11776"/>
                  </a:lnTo>
                  <a:lnTo>
                    <a:pt x="13669" y="6613"/>
                  </a:lnTo>
                  <a:lnTo>
                    <a:pt x="13669" y="0"/>
                  </a:lnTo>
                  <a:close/>
                </a:path>
              </a:pathLst>
            </a:custGeom>
            <a:solidFill>
              <a:srgbClr val="FF7275"/>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ADF966A-CBE4-4215-8F61-6E83F174AD7A}"/>
              </a:ext>
            </a:extLst>
          </p:cNvPr>
          <p:cNvSpPr txBox="1"/>
          <p:nvPr/>
        </p:nvSpPr>
        <p:spPr>
          <a:xfrm>
            <a:off x="3732099" y="958956"/>
            <a:ext cx="2395332" cy="523220"/>
          </a:xfrm>
          <a:prstGeom prst="rect">
            <a:avLst/>
          </a:prstGeom>
          <a:noFill/>
        </p:spPr>
        <p:txBody>
          <a:bodyPr wrap="square" rtlCol="0">
            <a:spAutoFit/>
          </a:bodyPr>
          <a:lstStyle/>
          <a:p>
            <a:r>
              <a:rPr lang="en-US">
                <a:latin typeface="Assistant Medium" panose="020B0604020202020204" charset="-79"/>
                <a:cs typeface="Assistant Medium" panose="020B0604020202020204" charset="-79"/>
              </a:rPr>
              <a:t>Find height and width of the image using, fscanf function .</a:t>
            </a:r>
          </a:p>
        </p:txBody>
      </p:sp>
      <p:sp>
        <p:nvSpPr>
          <p:cNvPr id="3" name="TextBox 2">
            <a:extLst>
              <a:ext uri="{FF2B5EF4-FFF2-40B4-BE49-F238E27FC236}">
                <a16:creationId xmlns:a16="http://schemas.microsoft.com/office/drawing/2014/main" id="{FFB9890D-512A-4456-A95C-7052C8D4578B}"/>
              </a:ext>
            </a:extLst>
          </p:cNvPr>
          <p:cNvSpPr txBox="1"/>
          <p:nvPr/>
        </p:nvSpPr>
        <p:spPr>
          <a:xfrm>
            <a:off x="6213135" y="1680133"/>
            <a:ext cx="2469631" cy="738664"/>
          </a:xfrm>
          <a:prstGeom prst="rect">
            <a:avLst/>
          </a:prstGeom>
          <a:noFill/>
        </p:spPr>
        <p:txBody>
          <a:bodyPr wrap="square" rtlCol="0">
            <a:spAutoFit/>
          </a:bodyPr>
          <a:lstStyle/>
          <a:p>
            <a:pPr algn="just"/>
            <a:r>
              <a:rPr lang="en-US">
                <a:latin typeface="Assistant Medium" panose="020B0604020202020204" charset="-79"/>
                <a:cs typeface="Assistant Medium" panose="020B0604020202020204" charset="-79"/>
              </a:rPr>
              <a:t>Use maloc function, to create memory, so that data can be stored dynamically.</a:t>
            </a:r>
          </a:p>
        </p:txBody>
      </p:sp>
      <p:sp>
        <p:nvSpPr>
          <p:cNvPr id="4" name="TextBox 3">
            <a:extLst>
              <a:ext uri="{FF2B5EF4-FFF2-40B4-BE49-F238E27FC236}">
                <a16:creationId xmlns:a16="http://schemas.microsoft.com/office/drawing/2014/main" id="{43002749-E339-44D6-8962-528825E359A0}"/>
              </a:ext>
            </a:extLst>
          </p:cNvPr>
          <p:cNvSpPr txBox="1"/>
          <p:nvPr/>
        </p:nvSpPr>
        <p:spPr>
          <a:xfrm>
            <a:off x="5958110" y="3081465"/>
            <a:ext cx="2703445" cy="523220"/>
          </a:xfrm>
          <a:prstGeom prst="rect">
            <a:avLst/>
          </a:prstGeom>
          <a:noFill/>
        </p:spPr>
        <p:txBody>
          <a:bodyPr wrap="square" rtlCol="0">
            <a:spAutoFit/>
          </a:bodyPr>
          <a:lstStyle/>
          <a:p>
            <a:pPr algn="just"/>
            <a:r>
              <a:rPr lang="en-US">
                <a:latin typeface="Assistant Medium" panose="020B0604020202020204" charset="-79"/>
                <a:cs typeface="Assistant Medium" panose="020B0604020202020204" charset="-79"/>
              </a:rPr>
              <a:t>Use fread to store the file or image in the defined pointer.</a:t>
            </a:r>
          </a:p>
        </p:txBody>
      </p:sp>
      <p:sp>
        <p:nvSpPr>
          <p:cNvPr id="5" name="TextBox 4">
            <a:extLst>
              <a:ext uri="{FF2B5EF4-FFF2-40B4-BE49-F238E27FC236}">
                <a16:creationId xmlns:a16="http://schemas.microsoft.com/office/drawing/2014/main" id="{A4607415-F080-472E-8AA6-0324244CA5A1}"/>
              </a:ext>
            </a:extLst>
          </p:cNvPr>
          <p:cNvSpPr txBox="1"/>
          <p:nvPr/>
        </p:nvSpPr>
        <p:spPr>
          <a:xfrm>
            <a:off x="619733" y="2969478"/>
            <a:ext cx="2665630" cy="738664"/>
          </a:xfrm>
          <a:prstGeom prst="rect">
            <a:avLst/>
          </a:prstGeom>
          <a:noFill/>
          <a:effectLst>
            <a:glow rad="76200">
              <a:schemeClr val="accent3"/>
            </a:glow>
          </a:effectLst>
        </p:spPr>
        <p:txBody>
          <a:bodyPr wrap="square" rtlCol="0">
            <a:spAutoFit/>
          </a:bodyPr>
          <a:lstStyle/>
          <a:p>
            <a:pPr algn="just"/>
            <a:r>
              <a:rPr lang="en-US">
                <a:latin typeface="Assistant Medium" panose="020B0604020202020204" charset="-79"/>
                <a:cs typeface="Assistant Medium" panose="020B0604020202020204" charset="-79"/>
              </a:rPr>
              <a:t>Do necessary operation on image according to the question, by considering each pixel</a:t>
            </a:r>
          </a:p>
        </p:txBody>
      </p:sp>
      <p:sp>
        <p:nvSpPr>
          <p:cNvPr id="6" name="Rectangle: Rounded Corners 5">
            <a:extLst>
              <a:ext uri="{FF2B5EF4-FFF2-40B4-BE49-F238E27FC236}">
                <a16:creationId xmlns:a16="http://schemas.microsoft.com/office/drawing/2014/main" id="{4E77BB49-78A5-44F8-87D8-3CDF7C21E68A}"/>
              </a:ext>
            </a:extLst>
          </p:cNvPr>
          <p:cNvSpPr/>
          <p:nvPr/>
        </p:nvSpPr>
        <p:spPr>
          <a:xfrm>
            <a:off x="421666" y="862313"/>
            <a:ext cx="2644031" cy="1514976"/>
          </a:xfrm>
          <a:prstGeom prst="roundRect">
            <a:avLst/>
          </a:prstGeom>
          <a:noFill/>
          <a:ln w="76200">
            <a:solidFill>
              <a:schemeClr val="bg2">
                <a:lumMod val="75000"/>
              </a:schemeClr>
            </a:solidFill>
            <a:prstDash val="sysDash"/>
          </a:ln>
          <a:effectLst>
            <a:glow rad="63500">
              <a:schemeClr val="accent3"/>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628B6DB-4BDB-47BE-B4A0-63BBE1B20C8C}"/>
              </a:ext>
            </a:extLst>
          </p:cNvPr>
          <p:cNvSpPr/>
          <p:nvPr/>
        </p:nvSpPr>
        <p:spPr>
          <a:xfrm>
            <a:off x="3645439" y="946431"/>
            <a:ext cx="2395332" cy="546681"/>
          </a:xfrm>
          <a:prstGeom prst="roundRect">
            <a:avLst/>
          </a:prstGeom>
          <a:noFill/>
          <a:ln w="76200">
            <a:solidFill>
              <a:schemeClr val="bg2">
                <a:lumMod val="75000"/>
              </a:schemeClr>
            </a:solidFill>
            <a:prstDash val="sysDash"/>
          </a:ln>
          <a:effectLst>
            <a:glow rad="76200">
              <a:schemeClr val="accent3"/>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8238284C-29FB-4C10-BA8D-2A98AE89BB9D}"/>
              </a:ext>
            </a:extLst>
          </p:cNvPr>
          <p:cNvSpPr/>
          <p:nvPr/>
        </p:nvSpPr>
        <p:spPr>
          <a:xfrm>
            <a:off x="6213135" y="1666526"/>
            <a:ext cx="2517682" cy="752271"/>
          </a:xfrm>
          <a:prstGeom prst="roundRect">
            <a:avLst/>
          </a:prstGeom>
          <a:noFill/>
          <a:ln w="76200">
            <a:solidFill>
              <a:schemeClr val="bg2">
                <a:lumMod val="75000"/>
              </a:schemeClr>
            </a:solidFill>
            <a:prstDash val="sysDash"/>
          </a:ln>
          <a:effectLst>
            <a:glow rad="76200">
              <a:schemeClr val="accent3"/>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67445EFE-3468-4A9F-B6E7-33C4B80A2938}"/>
              </a:ext>
            </a:extLst>
          </p:cNvPr>
          <p:cNvSpPr/>
          <p:nvPr/>
        </p:nvSpPr>
        <p:spPr>
          <a:xfrm>
            <a:off x="5906265" y="2939212"/>
            <a:ext cx="2807137" cy="752271"/>
          </a:xfrm>
          <a:prstGeom prst="roundRect">
            <a:avLst/>
          </a:prstGeom>
          <a:noFill/>
          <a:ln w="76200">
            <a:solidFill>
              <a:schemeClr val="bg2">
                <a:lumMod val="75000"/>
              </a:schemeClr>
            </a:solidFill>
            <a:prstDash val="sysDash"/>
          </a:ln>
          <a:effectLst>
            <a:glow rad="76200">
              <a:schemeClr val="accent3"/>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38FBF1BB-8ADD-48DA-A662-A1FC5E768DD7}"/>
              </a:ext>
            </a:extLst>
          </p:cNvPr>
          <p:cNvSpPr/>
          <p:nvPr/>
        </p:nvSpPr>
        <p:spPr>
          <a:xfrm>
            <a:off x="3341414" y="2049146"/>
            <a:ext cx="2239396" cy="572700"/>
          </a:xfrm>
          <a:prstGeom prst="roundRect">
            <a:avLst/>
          </a:prstGeom>
          <a:noFill/>
          <a:ln w="76200">
            <a:solidFill>
              <a:schemeClr val="bg2">
                <a:lumMod val="75000"/>
              </a:schemeClr>
            </a:solidFill>
            <a:prstDash val="sysDash"/>
          </a:ln>
          <a:effectLst>
            <a:glow rad="76200">
              <a:schemeClr val="accent3"/>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384F4169-F3D6-4131-BD81-1909096EB598}"/>
              </a:ext>
            </a:extLst>
          </p:cNvPr>
          <p:cNvCxnSpPr>
            <a:cxnSpLocks/>
          </p:cNvCxnSpPr>
          <p:nvPr/>
        </p:nvCxnSpPr>
        <p:spPr>
          <a:xfrm>
            <a:off x="3033437" y="1217197"/>
            <a:ext cx="616882" cy="0"/>
          </a:xfrm>
          <a:prstGeom prst="straightConnector1">
            <a:avLst/>
          </a:prstGeom>
          <a:ln w="53975" cmpd="sng">
            <a:solidFill>
              <a:schemeClr val="accent4">
                <a:lumMod val="60000"/>
                <a:lumOff val="40000"/>
              </a:schemeClr>
            </a:solidFill>
            <a:prstDash val="solid"/>
            <a:headEnd w="med" len="med"/>
            <a:tailEnd type="triangle"/>
          </a:ln>
          <a:effectLst>
            <a:glow rad="190500">
              <a:schemeClr val="tx1"/>
            </a:glow>
            <a:reflection blurRad="6350" stA="64000" endPos="61000" dir="5400000" sy="-100000" algn="bl" rotWithShape="0"/>
            <a:softEdge rad="0"/>
          </a:effectLst>
          <a:scene3d>
            <a:camera prst="orthographicFront"/>
            <a:lightRig rig="threePt" dir="t"/>
          </a:scene3d>
          <a:sp3d>
            <a:bevelT prst="angle"/>
            <a:bevelB prst="angle"/>
          </a:sp3d>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5A08B37-26FA-4FDD-8386-54ABADBF56A3}"/>
              </a:ext>
            </a:extLst>
          </p:cNvPr>
          <p:cNvCxnSpPr>
            <a:cxnSpLocks/>
            <a:endCxn id="20" idx="2"/>
          </p:cNvCxnSpPr>
          <p:nvPr/>
        </p:nvCxnSpPr>
        <p:spPr>
          <a:xfrm flipH="1" flipV="1">
            <a:off x="4461112" y="2621846"/>
            <a:ext cx="1427028" cy="633310"/>
          </a:xfrm>
          <a:prstGeom prst="straightConnector1">
            <a:avLst/>
          </a:prstGeom>
          <a:ln w="53975" cmpd="sng">
            <a:solidFill>
              <a:schemeClr val="accent4">
                <a:lumMod val="60000"/>
                <a:lumOff val="40000"/>
              </a:schemeClr>
            </a:solidFill>
            <a:prstDash val="solid"/>
            <a:headEnd w="med" len="med"/>
            <a:tailEnd type="triangle"/>
          </a:ln>
          <a:effectLst>
            <a:glow rad="190500">
              <a:schemeClr val="tx1"/>
            </a:glow>
            <a:reflection blurRad="6350" stA="64000" endPos="61000" dir="5400000" sy="-100000" algn="bl" rotWithShape="0"/>
            <a:softEdge rad="0"/>
          </a:effectLst>
          <a:scene3d>
            <a:camera prst="orthographicFront"/>
            <a:lightRig rig="threePt" dir="t"/>
          </a:scene3d>
          <a:sp3d>
            <a:bevelT prst="angle"/>
            <a:bevelB prst="angle"/>
          </a:sp3d>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DF3AB8C-CDDE-43B6-B768-ADB9A4F33571}"/>
              </a:ext>
            </a:extLst>
          </p:cNvPr>
          <p:cNvCxnSpPr>
            <a:cxnSpLocks/>
            <a:endCxn id="18" idx="0"/>
          </p:cNvCxnSpPr>
          <p:nvPr/>
        </p:nvCxnSpPr>
        <p:spPr>
          <a:xfrm>
            <a:off x="6040772" y="1241609"/>
            <a:ext cx="1431204" cy="424917"/>
          </a:xfrm>
          <a:prstGeom prst="straightConnector1">
            <a:avLst/>
          </a:prstGeom>
          <a:ln w="53975" cmpd="sng">
            <a:solidFill>
              <a:schemeClr val="accent4">
                <a:lumMod val="60000"/>
                <a:lumOff val="40000"/>
              </a:schemeClr>
            </a:solidFill>
            <a:prstDash val="solid"/>
            <a:headEnd w="med" len="med"/>
            <a:tailEnd type="triangle"/>
          </a:ln>
          <a:effectLst>
            <a:glow rad="190500">
              <a:schemeClr val="tx1"/>
            </a:glow>
            <a:reflection blurRad="6350" stA="64000" endPos="61000" dir="5400000" sy="-100000" algn="bl" rotWithShape="0"/>
            <a:softEdge rad="0"/>
          </a:effectLst>
          <a:scene3d>
            <a:camera prst="orthographicFront"/>
            <a:lightRig rig="threePt" dir="t"/>
          </a:scene3d>
          <a:sp3d>
            <a:bevelT prst="angle"/>
            <a:bevelB prst="angle"/>
          </a:sp3d>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B2CA94D-273E-43C4-8D0A-FB7C41F68A50}"/>
              </a:ext>
            </a:extLst>
          </p:cNvPr>
          <p:cNvCxnSpPr>
            <a:cxnSpLocks/>
            <a:endCxn id="19" idx="0"/>
          </p:cNvCxnSpPr>
          <p:nvPr/>
        </p:nvCxnSpPr>
        <p:spPr>
          <a:xfrm flipH="1">
            <a:off x="7309834" y="2425983"/>
            <a:ext cx="118858" cy="513229"/>
          </a:xfrm>
          <a:prstGeom prst="straightConnector1">
            <a:avLst/>
          </a:prstGeom>
          <a:ln w="53975" cmpd="sng">
            <a:solidFill>
              <a:schemeClr val="accent4">
                <a:lumMod val="60000"/>
                <a:lumOff val="40000"/>
              </a:schemeClr>
            </a:solidFill>
            <a:prstDash val="solid"/>
            <a:headEnd w="med" len="med"/>
            <a:tailEnd type="triangle"/>
          </a:ln>
          <a:effectLst>
            <a:glow rad="190500">
              <a:schemeClr val="tx1"/>
            </a:glow>
            <a:reflection blurRad="6350" stA="64000" endPos="61000" dir="5400000" sy="-100000" algn="bl" rotWithShape="0"/>
            <a:softEdge rad="0"/>
          </a:effectLst>
          <a:scene3d>
            <a:camera prst="orthographicFront"/>
            <a:lightRig rig="threePt" dir="t"/>
          </a:scene3d>
          <a:sp3d>
            <a:bevelT prst="angle"/>
            <a:bevelB prst="angle"/>
          </a:sp3d>
        </p:spPr>
        <p:style>
          <a:lnRef idx="1">
            <a:schemeClr val="accent1"/>
          </a:lnRef>
          <a:fillRef idx="0">
            <a:schemeClr val="accent1"/>
          </a:fillRef>
          <a:effectRef idx="0">
            <a:schemeClr val="accent1"/>
          </a:effectRef>
          <a:fontRef idx="minor">
            <a:schemeClr val="tx1"/>
          </a:fontRef>
        </p:style>
      </p:cxnSp>
      <p:sp>
        <p:nvSpPr>
          <p:cNvPr id="24" name="Google Shape;714;p45">
            <a:extLst>
              <a:ext uri="{FF2B5EF4-FFF2-40B4-BE49-F238E27FC236}">
                <a16:creationId xmlns:a16="http://schemas.microsoft.com/office/drawing/2014/main" id="{14210166-9B24-4A72-B112-D58464D6A276}"/>
              </a:ext>
            </a:extLst>
          </p:cNvPr>
          <p:cNvSpPr txBox="1">
            <a:spLocks noGrp="1"/>
          </p:cNvSpPr>
          <p:nvPr>
            <p:ph type="title"/>
          </p:nvPr>
        </p:nvSpPr>
        <p:spPr>
          <a:xfrm>
            <a:off x="459022" y="20031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Algorithm For PPM Format</a:t>
            </a:r>
          </a:p>
        </p:txBody>
      </p:sp>
      <p:sp>
        <p:nvSpPr>
          <p:cNvPr id="25" name="Google Shape;716;p45">
            <a:extLst>
              <a:ext uri="{FF2B5EF4-FFF2-40B4-BE49-F238E27FC236}">
                <a16:creationId xmlns:a16="http://schemas.microsoft.com/office/drawing/2014/main" id="{4BB476E4-0D05-49F6-B370-360E38A2C87E}"/>
              </a:ext>
            </a:extLst>
          </p:cNvPr>
          <p:cNvSpPr txBox="1">
            <a:spLocks/>
          </p:cNvSpPr>
          <p:nvPr/>
        </p:nvSpPr>
        <p:spPr>
          <a:xfrm>
            <a:off x="6727362" y="322916"/>
            <a:ext cx="2119376" cy="5719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Assistant Medium"/>
              <a:buNone/>
              <a:defRPr sz="1400" b="0" i="0" u="none" strike="noStrike" cap="none">
                <a:solidFill>
                  <a:schemeClr val="dk1"/>
                </a:solidFill>
                <a:latin typeface="Assistant Medium"/>
                <a:ea typeface="Assistant Medium"/>
                <a:cs typeface="Assistant Medium"/>
                <a:sym typeface="Assistant Medium"/>
              </a:defRPr>
            </a:lvl1pPr>
            <a:lvl2pPr marL="914400" marR="0" lvl="1" indent="-317500" algn="ctr" rtl="0">
              <a:lnSpc>
                <a:spcPct val="100000"/>
              </a:lnSpc>
              <a:spcBef>
                <a:spcPts val="0"/>
              </a:spcBef>
              <a:spcAft>
                <a:spcPts val="0"/>
              </a:spcAft>
              <a:buClr>
                <a:schemeClr val="dk1"/>
              </a:buClr>
              <a:buSzPts val="1400"/>
              <a:buFont typeface="Assistant Medium"/>
              <a:buNone/>
              <a:defRPr sz="1400" b="0" i="0" u="none" strike="noStrike" cap="none">
                <a:solidFill>
                  <a:schemeClr val="dk1"/>
                </a:solidFill>
                <a:latin typeface="Assistant Medium"/>
                <a:ea typeface="Assistant Medium"/>
                <a:cs typeface="Assistant Medium"/>
                <a:sym typeface="Assistant Medium"/>
              </a:defRPr>
            </a:lvl2pPr>
            <a:lvl3pPr marL="1371600" marR="0" lvl="2" indent="-317500" algn="ctr" rtl="0">
              <a:lnSpc>
                <a:spcPct val="100000"/>
              </a:lnSpc>
              <a:spcBef>
                <a:spcPts val="0"/>
              </a:spcBef>
              <a:spcAft>
                <a:spcPts val="0"/>
              </a:spcAft>
              <a:buClr>
                <a:schemeClr val="dk1"/>
              </a:buClr>
              <a:buSzPts val="1400"/>
              <a:buFont typeface="Assistant Medium"/>
              <a:buNone/>
              <a:defRPr sz="1400" b="0" i="0" u="none" strike="noStrike" cap="none">
                <a:solidFill>
                  <a:schemeClr val="dk1"/>
                </a:solidFill>
                <a:latin typeface="Assistant Medium"/>
                <a:ea typeface="Assistant Medium"/>
                <a:cs typeface="Assistant Medium"/>
                <a:sym typeface="Assistant Medium"/>
              </a:defRPr>
            </a:lvl3pPr>
            <a:lvl4pPr marL="1828800" marR="0" lvl="3" indent="-317500" algn="ctr" rtl="0">
              <a:lnSpc>
                <a:spcPct val="100000"/>
              </a:lnSpc>
              <a:spcBef>
                <a:spcPts val="0"/>
              </a:spcBef>
              <a:spcAft>
                <a:spcPts val="0"/>
              </a:spcAft>
              <a:buClr>
                <a:schemeClr val="dk1"/>
              </a:buClr>
              <a:buSzPts val="1400"/>
              <a:buFont typeface="Assistant Medium"/>
              <a:buNone/>
              <a:defRPr sz="1400" b="0" i="0" u="none" strike="noStrike" cap="none">
                <a:solidFill>
                  <a:schemeClr val="dk1"/>
                </a:solidFill>
                <a:latin typeface="Assistant Medium"/>
                <a:ea typeface="Assistant Medium"/>
                <a:cs typeface="Assistant Medium"/>
                <a:sym typeface="Assistant Medium"/>
              </a:defRPr>
            </a:lvl4pPr>
            <a:lvl5pPr marL="2286000" marR="0" lvl="4" indent="-317500" algn="ctr" rtl="0">
              <a:lnSpc>
                <a:spcPct val="100000"/>
              </a:lnSpc>
              <a:spcBef>
                <a:spcPts val="0"/>
              </a:spcBef>
              <a:spcAft>
                <a:spcPts val="0"/>
              </a:spcAft>
              <a:buClr>
                <a:schemeClr val="dk1"/>
              </a:buClr>
              <a:buSzPts val="1400"/>
              <a:buFont typeface="Assistant Medium"/>
              <a:buNone/>
              <a:defRPr sz="1400" b="0" i="0" u="none" strike="noStrike" cap="none">
                <a:solidFill>
                  <a:schemeClr val="dk1"/>
                </a:solidFill>
                <a:latin typeface="Assistant Medium"/>
                <a:ea typeface="Assistant Medium"/>
                <a:cs typeface="Assistant Medium"/>
                <a:sym typeface="Assistant Medium"/>
              </a:defRPr>
            </a:lvl5pPr>
            <a:lvl6pPr marL="2743200" marR="0" lvl="5" indent="-317500" algn="ctr" rtl="0">
              <a:lnSpc>
                <a:spcPct val="100000"/>
              </a:lnSpc>
              <a:spcBef>
                <a:spcPts val="0"/>
              </a:spcBef>
              <a:spcAft>
                <a:spcPts val="0"/>
              </a:spcAft>
              <a:buClr>
                <a:schemeClr val="dk1"/>
              </a:buClr>
              <a:buSzPts val="1400"/>
              <a:buFont typeface="Assistant Medium"/>
              <a:buNone/>
              <a:defRPr sz="1400" b="0" i="0" u="none" strike="noStrike" cap="none">
                <a:solidFill>
                  <a:schemeClr val="dk1"/>
                </a:solidFill>
                <a:latin typeface="Assistant Medium"/>
                <a:ea typeface="Assistant Medium"/>
                <a:cs typeface="Assistant Medium"/>
                <a:sym typeface="Assistant Medium"/>
              </a:defRPr>
            </a:lvl6pPr>
            <a:lvl7pPr marL="3200400" marR="0" lvl="6" indent="-317500" algn="ctr" rtl="0">
              <a:lnSpc>
                <a:spcPct val="100000"/>
              </a:lnSpc>
              <a:spcBef>
                <a:spcPts val="0"/>
              </a:spcBef>
              <a:spcAft>
                <a:spcPts val="0"/>
              </a:spcAft>
              <a:buClr>
                <a:schemeClr val="dk1"/>
              </a:buClr>
              <a:buSzPts val="1400"/>
              <a:buFont typeface="Assistant Medium"/>
              <a:buNone/>
              <a:defRPr sz="1400" b="0" i="0" u="none" strike="noStrike" cap="none">
                <a:solidFill>
                  <a:schemeClr val="dk1"/>
                </a:solidFill>
                <a:latin typeface="Assistant Medium"/>
                <a:ea typeface="Assistant Medium"/>
                <a:cs typeface="Assistant Medium"/>
                <a:sym typeface="Assistant Medium"/>
              </a:defRPr>
            </a:lvl7pPr>
            <a:lvl8pPr marL="3657600" marR="0" lvl="7" indent="-317500" algn="ctr" rtl="0">
              <a:lnSpc>
                <a:spcPct val="100000"/>
              </a:lnSpc>
              <a:spcBef>
                <a:spcPts val="0"/>
              </a:spcBef>
              <a:spcAft>
                <a:spcPts val="0"/>
              </a:spcAft>
              <a:buClr>
                <a:schemeClr val="dk1"/>
              </a:buClr>
              <a:buSzPts val="1400"/>
              <a:buFont typeface="Assistant Medium"/>
              <a:buNone/>
              <a:defRPr sz="1400" b="0" i="0" u="none" strike="noStrike" cap="none">
                <a:solidFill>
                  <a:schemeClr val="dk1"/>
                </a:solidFill>
                <a:latin typeface="Assistant Medium"/>
                <a:ea typeface="Assistant Medium"/>
                <a:cs typeface="Assistant Medium"/>
                <a:sym typeface="Assistant Medium"/>
              </a:defRPr>
            </a:lvl8pPr>
            <a:lvl9pPr marL="4114800" marR="0" lvl="8" indent="-317500" algn="ctr" rtl="0">
              <a:lnSpc>
                <a:spcPct val="100000"/>
              </a:lnSpc>
              <a:spcBef>
                <a:spcPts val="0"/>
              </a:spcBef>
              <a:spcAft>
                <a:spcPts val="0"/>
              </a:spcAft>
              <a:buClr>
                <a:schemeClr val="dk1"/>
              </a:buClr>
              <a:buSzPts val="1400"/>
              <a:buFont typeface="Assistant Medium"/>
              <a:buNone/>
              <a:defRPr sz="1400" b="0" i="0" u="none" strike="noStrike" cap="none">
                <a:solidFill>
                  <a:schemeClr val="dk1"/>
                </a:solidFill>
                <a:latin typeface="Assistant Medium"/>
                <a:ea typeface="Assistant Medium"/>
                <a:cs typeface="Assistant Medium"/>
                <a:sym typeface="Assistant Medium"/>
              </a:defRPr>
            </a:lvl9pPr>
          </a:lstStyle>
          <a:p>
            <a:pPr marL="0" indent="0" algn="just"/>
            <a:r>
              <a:rPr lang="en-US"/>
              <a:t>we have used PPM6 and PPM3 types of images For thresholding of images. </a:t>
            </a:r>
          </a:p>
        </p:txBody>
      </p:sp>
      <p:sp>
        <p:nvSpPr>
          <p:cNvPr id="35" name="Rectangle: Rounded Corners 34">
            <a:extLst>
              <a:ext uri="{FF2B5EF4-FFF2-40B4-BE49-F238E27FC236}">
                <a16:creationId xmlns:a16="http://schemas.microsoft.com/office/drawing/2014/main" id="{18DA25F3-CE82-4EF8-BF87-5543A9511666}"/>
              </a:ext>
            </a:extLst>
          </p:cNvPr>
          <p:cNvSpPr/>
          <p:nvPr/>
        </p:nvSpPr>
        <p:spPr>
          <a:xfrm>
            <a:off x="459022" y="2963952"/>
            <a:ext cx="2826341" cy="758246"/>
          </a:xfrm>
          <a:prstGeom prst="roundRect">
            <a:avLst/>
          </a:prstGeom>
          <a:noFill/>
          <a:ln w="76200">
            <a:solidFill>
              <a:schemeClr val="bg2">
                <a:lumMod val="75000"/>
              </a:schemeClr>
            </a:solidFill>
            <a:prstDash val="sysDash"/>
          </a:ln>
          <a:effectLst>
            <a:glow rad="76200">
              <a:schemeClr val="accent3"/>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49B0480-A958-4E2B-9725-B71A7989A557}"/>
              </a:ext>
            </a:extLst>
          </p:cNvPr>
          <p:cNvSpPr txBox="1"/>
          <p:nvPr/>
        </p:nvSpPr>
        <p:spPr>
          <a:xfrm>
            <a:off x="3349568" y="2074205"/>
            <a:ext cx="2239396" cy="523220"/>
          </a:xfrm>
          <a:prstGeom prst="rect">
            <a:avLst/>
          </a:prstGeom>
          <a:noFill/>
        </p:spPr>
        <p:txBody>
          <a:bodyPr wrap="square" rtlCol="0">
            <a:spAutoFit/>
          </a:bodyPr>
          <a:lstStyle/>
          <a:p>
            <a:pPr algn="just"/>
            <a:r>
              <a:rPr lang="en-US">
                <a:latin typeface="Assistant Medium" panose="020B0604020202020204" charset="-79"/>
                <a:cs typeface="Assistant Medium" panose="020B0604020202020204" charset="-79"/>
              </a:rPr>
              <a:t>Convert RGB image to greyscale-image if needed. </a:t>
            </a:r>
          </a:p>
        </p:txBody>
      </p:sp>
      <p:sp>
        <p:nvSpPr>
          <p:cNvPr id="38" name="Rectangle: Rounded Corners 37">
            <a:extLst>
              <a:ext uri="{FF2B5EF4-FFF2-40B4-BE49-F238E27FC236}">
                <a16:creationId xmlns:a16="http://schemas.microsoft.com/office/drawing/2014/main" id="{5C202E33-C498-45D9-8C95-FD0BDD0FA294}"/>
              </a:ext>
            </a:extLst>
          </p:cNvPr>
          <p:cNvSpPr/>
          <p:nvPr/>
        </p:nvSpPr>
        <p:spPr>
          <a:xfrm>
            <a:off x="390284" y="4265768"/>
            <a:ext cx="3694699" cy="478806"/>
          </a:xfrm>
          <a:prstGeom prst="roundRect">
            <a:avLst/>
          </a:prstGeom>
          <a:noFill/>
          <a:ln w="76200">
            <a:solidFill>
              <a:schemeClr val="bg2">
                <a:lumMod val="75000"/>
              </a:schemeClr>
            </a:solidFill>
            <a:prstDash val="sysDash"/>
          </a:ln>
          <a:effectLst>
            <a:glow rad="76200">
              <a:schemeClr val="accent3"/>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6DBD3837-2193-4854-828D-B39B8DED8BD9}"/>
              </a:ext>
            </a:extLst>
          </p:cNvPr>
          <p:cNvSpPr txBox="1"/>
          <p:nvPr/>
        </p:nvSpPr>
        <p:spPr>
          <a:xfrm>
            <a:off x="446994" y="4265768"/>
            <a:ext cx="3694698" cy="523220"/>
          </a:xfrm>
          <a:prstGeom prst="rect">
            <a:avLst/>
          </a:prstGeom>
          <a:noFill/>
        </p:spPr>
        <p:txBody>
          <a:bodyPr wrap="square" rtlCol="0">
            <a:spAutoFit/>
          </a:bodyPr>
          <a:lstStyle/>
          <a:p>
            <a:pPr algn="just"/>
            <a:r>
              <a:rPr lang="en-US">
                <a:latin typeface="Assistant Medium" panose="020B0604020202020204" charset="-79"/>
                <a:cs typeface="Assistant Medium" panose="020B0604020202020204" charset="-79"/>
              </a:rPr>
              <a:t>Create another folder using “write”, to store the processed image,using fwrite function.</a:t>
            </a:r>
          </a:p>
        </p:txBody>
      </p:sp>
      <p:cxnSp>
        <p:nvCxnSpPr>
          <p:cNvPr id="47" name="Straight Arrow Connector 46">
            <a:extLst>
              <a:ext uri="{FF2B5EF4-FFF2-40B4-BE49-F238E27FC236}">
                <a16:creationId xmlns:a16="http://schemas.microsoft.com/office/drawing/2014/main" id="{CAB83FE2-1AE9-4022-98BE-6A74FF26FA4C}"/>
              </a:ext>
            </a:extLst>
          </p:cNvPr>
          <p:cNvCxnSpPr>
            <a:cxnSpLocks/>
            <a:endCxn id="35" idx="0"/>
          </p:cNvCxnSpPr>
          <p:nvPr/>
        </p:nvCxnSpPr>
        <p:spPr>
          <a:xfrm flipH="1">
            <a:off x="1872193" y="2392738"/>
            <a:ext cx="1413170" cy="571214"/>
          </a:xfrm>
          <a:prstGeom prst="straightConnector1">
            <a:avLst/>
          </a:prstGeom>
          <a:ln w="53975" cmpd="sng">
            <a:solidFill>
              <a:schemeClr val="accent4">
                <a:lumMod val="60000"/>
                <a:lumOff val="40000"/>
              </a:schemeClr>
            </a:solidFill>
            <a:prstDash val="solid"/>
            <a:headEnd w="med" len="med"/>
            <a:tailEnd type="triangle"/>
          </a:ln>
          <a:effectLst>
            <a:glow rad="190500">
              <a:schemeClr val="tx1"/>
            </a:glow>
            <a:reflection blurRad="6350" stA="64000" endPos="61000" dir="5400000" sy="-100000" algn="bl" rotWithShape="0"/>
            <a:softEdge rad="0"/>
          </a:effectLst>
          <a:scene3d>
            <a:camera prst="orthographicFront"/>
            <a:lightRig rig="threePt" dir="t"/>
          </a:scene3d>
          <a:sp3d>
            <a:bevelT prst="angle"/>
            <a:bevelB prst="angle"/>
          </a:sp3d>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51FC21F-2EC7-4F4B-9DF5-3D3D62BC1F32}"/>
              </a:ext>
            </a:extLst>
          </p:cNvPr>
          <p:cNvCxnSpPr>
            <a:cxnSpLocks/>
            <a:endCxn id="39" idx="0"/>
          </p:cNvCxnSpPr>
          <p:nvPr/>
        </p:nvCxnSpPr>
        <p:spPr>
          <a:xfrm>
            <a:off x="1795554" y="3683076"/>
            <a:ext cx="498789" cy="582692"/>
          </a:xfrm>
          <a:prstGeom prst="straightConnector1">
            <a:avLst/>
          </a:prstGeom>
          <a:ln w="53975" cmpd="sng">
            <a:solidFill>
              <a:schemeClr val="accent4">
                <a:lumMod val="60000"/>
                <a:lumOff val="40000"/>
              </a:schemeClr>
            </a:solidFill>
            <a:prstDash val="solid"/>
            <a:headEnd w="med" len="med"/>
            <a:tailEnd type="triangle"/>
          </a:ln>
          <a:effectLst>
            <a:glow rad="190500">
              <a:schemeClr val="tx1"/>
            </a:glow>
            <a:reflection blurRad="6350" stA="64000" endPos="61000" dir="5400000" sy="-100000" algn="bl" rotWithShape="0"/>
            <a:softEdge rad="0"/>
          </a:effectLst>
          <a:scene3d>
            <a:camera prst="orthographicFront"/>
            <a:lightRig rig="threePt" dir="t"/>
          </a:scene3d>
          <a:sp3d>
            <a:bevelT prst="angle"/>
            <a:bevelB prst="angle"/>
          </a:sp3d>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C7831E9C-7E42-4912-AF41-9A73F1822531}"/>
              </a:ext>
            </a:extLst>
          </p:cNvPr>
          <p:cNvSpPr/>
          <p:nvPr/>
        </p:nvSpPr>
        <p:spPr>
          <a:xfrm>
            <a:off x="4615744" y="3854382"/>
            <a:ext cx="2077261" cy="833277"/>
          </a:xfrm>
          <a:prstGeom prst="roundRect">
            <a:avLst/>
          </a:prstGeom>
          <a:noFill/>
          <a:ln w="76200">
            <a:solidFill>
              <a:schemeClr val="bg2">
                <a:lumMod val="75000"/>
              </a:schemeClr>
            </a:solidFill>
            <a:prstDash val="sysDash"/>
          </a:ln>
          <a:effectLst>
            <a:glow rad="76200">
              <a:schemeClr val="accent3"/>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4E41FF1-725E-4B3C-9963-C60189554B2E}"/>
              </a:ext>
            </a:extLst>
          </p:cNvPr>
          <p:cNvSpPr txBox="1"/>
          <p:nvPr/>
        </p:nvSpPr>
        <p:spPr>
          <a:xfrm>
            <a:off x="4757364" y="3987815"/>
            <a:ext cx="1867001" cy="523220"/>
          </a:xfrm>
          <a:prstGeom prst="rect">
            <a:avLst/>
          </a:prstGeom>
          <a:noFill/>
          <a:ln>
            <a:noFill/>
          </a:ln>
        </p:spPr>
        <p:txBody>
          <a:bodyPr wrap="square" rtlCol="0">
            <a:spAutoFit/>
          </a:bodyPr>
          <a:lstStyle/>
          <a:p>
            <a:r>
              <a:rPr lang="en-US">
                <a:latin typeface="Assistant Medium" panose="020B0604020202020204" charset="-79"/>
                <a:cs typeface="Assistant Medium" panose="020B0604020202020204" charset="-79"/>
              </a:rPr>
              <a:t>Close the file , using fclose </a:t>
            </a:r>
          </a:p>
        </p:txBody>
      </p:sp>
      <p:cxnSp>
        <p:nvCxnSpPr>
          <p:cNvPr id="60" name="Straight Arrow Connector 59">
            <a:extLst>
              <a:ext uri="{FF2B5EF4-FFF2-40B4-BE49-F238E27FC236}">
                <a16:creationId xmlns:a16="http://schemas.microsoft.com/office/drawing/2014/main" id="{4B97ED01-DF5E-4CC8-B69B-B2FF88A2872B}"/>
              </a:ext>
            </a:extLst>
          </p:cNvPr>
          <p:cNvCxnSpPr>
            <a:cxnSpLocks/>
            <a:endCxn id="54" idx="1"/>
          </p:cNvCxnSpPr>
          <p:nvPr/>
        </p:nvCxnSpPr>
        <p:spPr>
          <a:xfrm flipV="1">
            <a:off x="4084983" y="4271021"/>
            <a:ext cx="530761" cy="182208"/>
          </a:xfrm>
          <a:prstGeom prst="straightConnector1">
            <a:avLst/>
          </a:prstGeom>
          <a:ln w="53975" cmpd="sng">
            <a:solidFill>
              <a:schemeClr val="accent4">
                <a:lumMod val="60000"/>
                <a:lumOff val="40000"/>
              </a:schemeClr>
            </a:solidFill>
            <a:prstDash val="solid"/>
            <a:headEnd w="med" len="med"/>
            <a:tailEnd type="triangle"/>
          </a:ln>
          <a:effectLst>
            <a:glow rad="190500">
              <a:schemeClr val="tx1"/>
            </a:glow>
            <a:reflection blurRad="6350" stA="64000" endPos="61000" dir="5400000" sy="-100000" algn="bl" rotWithShape="0"/>
            <a:softEdge rad="0"/>
          </a:effectLst>
          <a:scene3d>
            <a:camera prst="orthographicFront"/>
            <a:lightRig rig="threePt" dir="t"/>
          </a:scene3d>
          <a:sp3d>
            <a:bevelT prst="angle"/>
            <a:bevelB prst="angle"/>
          </a:sp3d>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65E2F4F0-F810-46CD-885E-6953552B99D0}"/>
              </a:ext>
            </a:extLst>
          </p:cNvPr>
          <p:cNvSpPr/>
          <p:nvPr/>
        </p:nvSpPr>
        <p:spPr>
          <a:xfrm>
            <a:off x="6756374" y="399393"/>
            <a:ext cx="1986390" cy="746718"/>
          </a:xfrm>
          <a:prstGeom prst="round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1079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grpSp>
        <p:nvGrpSpPr>
          <p:cNvPr id="578" name="Google Shape;578;p42"/>
          <p:cNvGrpSpPr/>
          <p:nvPr/>
        </p:nvGrpSpPr>
        <p:grpSpPr>
          <a:xfrm>
            <a:off x="3380550" y="3731901"/>
            <a:ext cx="3551274" cy="1411590"/>
            <a:chOff x="276375" y="3909025"/>
            <a:chExt cx="3551274" cy="1234447"/>
          </a:xfrm>
        </p:grpSpPr>
        <p:sp>
          <p:nvSpPr>
            <p:cNvPr id="579" name="Google Shape;579;p42"/>
            <p:cNvSpPr/>
            <p:nvPr/>
          </p:nvSpPr>
          <p:spPr>
            <a:xfrm rot="-5373803" flipH="1">
              <a:off x="1096553" y="3097316"/>
              <a:ext cx="1223154" cy="2854200"/>
            </a:xfrm>
            <a:custGeom>
              <a:avLst/>
              <a:gdLst/>
              <a:ahLst/>
              <a:cxnLst/>
              <a:rect l="l" t="t" r="r" b="b"/>
              <a:pathLst>
                <a:path w="15600" h="23046" extrusionOk="0">
                  <a:moveTo>
                    <a:pt x="15599" y="0"/>
                  </a:moveTo>
                  <a:lnTo>
                    <a:pt x="0" y="21147"/>
                  </a:lnTo>
                  <a:lnTo>
                    <a:pt x="1617" y="23045"/>
                  </a:lnTo>
                  <a:lnTo>
                    <a:pt x="11372" y="13489"/>
                  </a:lnTo>
                  <a:lnTo>
                    <a:pt x="15599" y="9352"/>
                  </a:lnTo>
                  <a:lnTo>
                    <a:pt x="15599"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2"/>
            <p:cNvSpPr/>
            <p:nvPr/>
          </p:nvSpPr>
          <p:spPr>
            <a:xfrm rot="-5373803" flipH="1">
              <a:off x="1923352" y="3560102"/>
              <a:ext cx="1096447" cy="2063059"/>
            </a:xfrm>
            <a:custGeom>
              <a:avLst/>
              <a:gdLst/>
              <a:ahLst/>
              <a:cxnLst/>
              <a:rect l="l" t="t" r="r" b="b"/>
              <a:pathLst>
                <a:path w="13984" h="16658" extrusionOk="0">
                  <a:moveTo>
                    <a:pt x="13983" y="1"/>
                  </a:moveTo>
                  <a:lnTo>
                    <a:pt x="9756" y="4138"/>
                  </a:lnTo>
                  <a:lnTo>
                    <a:pt x="1" y="13694"/>
                  </a:lnTo>
                  <a:lnTo>
                    <a:pt x="315" y="16658"/>
                  </a:lnTo>
                  <a:lnTo>
                    <a:pt x="5337" y="13367"/>
                  </a:lnTo>
                  <a:lnTo>
                    <a:pt x="13983" y="7691"/>
                  </a:lnTo>
                  <a:lnTo>
                    <a:pt x="13983"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2"/>
            <p:cNvSpPr/>
            <p:nvPr/>
          </p:nvSpPr>
          <p:spPr>
            <a:xfrm rot="-5373803" flipH="1">
              <a:off x="2558375" y="3876337"/>
              <a:ext cx="1071827" cy="1458557"/>
            </a:xfrm>
            <a:custGeom>
              <a:avLst/>
              <a:gdLst/>
              <a:ahLst/>
              <a:cxnLst/>
              <a:rect l="l" t="t" r="r" b="b"/>
              <a:pathLst>
                <a:path w="13670" h="11777" extrusionOk="0">
                  <a:moveTo>
                    <a:pt x="13669" y="0"/>
                  </a:moveTo>
                  <a:lnTo>
                    <a:pt x="5023" y="5676"/>
                  </a:lnTo>
                  <a:lnTo>
                    <a:pt x="1" y="8967"/>
                  </a:lnTo>
                  <a:lnTo>
                    <a:pt x="1" y="11776"/>
                  </a:lnTo>
                  <a:lnTo>
                    <a:pt x="13669" y="6613"/>
                  </a:lnTo>
                  <a:lnTo>
                    <a:pt x="13669"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 name="Google Shape;582;p42"/>
          <p:cNvSpPr/>
          <p:nvPr/>
        </p:nvSpPr>
        <p:spPr>
          <a:xfrm>
            <a:off x="5174963" y="1070550"/>
            <a:ext cx="3002400" cy="30024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2"/>
          <p:cNvSpPr txBox="1">
            <a:spLocks noGrp="1"/>
          </p:cNvSpPr>
          <p:nvPr>
            <p:ph type="title"/>
          </p:nvPr>
        </p:nvSpPr>
        <p:spPr>
          <a:xfrm>
            <a:off x="10135" y="2147596"/>
            <a:ext cx="7037455" cy="85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SOURCE-CODE &amp;</a:t>
            </a:r>
            <a:br>
              <a:rPr lang="en-US"/>
            </a:br>
            <a:r>
              <a:rPr lang="en-US"/>
              <a:t>LINE-WISE EXPLANATION.</a:t>
            </a:r>
            <a:endParaRPr/>
          </a:p>
        </p:txBody>
      </p:sp>
      <p:sp>
        <p:nvSpPr>
          <p:cNvPr id="586" name="Google Shape;586;p42"/>
          <p:cNvSpPr/>
          <p:nvPr/>
        </p:nvSpPr>
        <p:spPr>
          <a:xfrm rot="394">
            <a:off x="5243848" y="871125"/>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 name="Google Shape;587;p42"/>
          <p:cNvGrpSpPr/>
          <p:nvPr/>
        </p:nvGrpSpPr>
        <p:grpSpPr>
          <a:xfrm rot="-9670431">
            <a:off x="-1441815" y="-1802310"/>
            <a:ext cx="2963634" cy="3760412"/>
            <a:chOff x="5527650" y="4314725"/>
            <a:chExt cx="469125" cy="595250"/>
          </a:xfrm>
        </p:grpSpPr>
        <p:sp>
          <p:nvSpPr>
            <p:cNvPr id="588" name="Google Shape;588;p42"/>
            <p:cNvSpPr/>
            <p:nvPr/>
          </p:nvSpPr>
          <p:spPr>
            <a:xfrm>
              <a:off x="5527650" y="4314725"/>
              <a:ext cx="388650" cy="534000"/>
            </a:xfrm>
            <a:custGeom>
              <a:avLst/>
              <a:gdLst/>
              <a:ahLst/>
              <a:cxnLst/>
              <a:rect l="l" t="t" r="r" b="b"/>
              <a:pathLst>
                <a:path w="15546" h="21360" extrusionOk="0">
                  <a:moveTo>
                    <a:pt x="15179" y="1"/>
                  </a:moveTo>
                  <a:cubicBezTo>
                    <a:pt x="11318" y="1091"/>
                    <a:pt x="8143" y="2893"/>
                    <a:pt x="5744" y="5363"/>
                  </a:cubicBezTo>
                  <a:cubicBezTo>
                    <a:pt x="3820" y="7338"/>
                    <a:pt x="2390" y="9737"/>
                    <a:pt x="1505" y="12489"/>
                  </a:cubicBezTo>
                  <a:cubicBezTo>
                    <a:pt x="0" y="17150"/>
                    <a:pt x="547" y="21172"/>
                    <a:pt x="575" y="21358"/>
                  </a:cubicBezTo>
                  <a:lnTo>
                    <a:pt x="575" y="21358"/>
                  </a:lnTo>
                  <a:lnTo>
                    <a:pt x="1922" y="21160"/>
                  </a:lnTo>
                  <a:cubicBezTo>
                    <a:pt x="1915" y="21122"/>
                    <a:pt x="1389" y="17235"/>
                    <a:pt x="2813" y="12861"/>
                  </a:cubicBezTo>
                  <a:cubicBezTo>
                    <a:pt x="3647" y="10314"/>
                    <a:pt x="4968" y="8108"/>
                    <a:pt x="6745" y="6286"/>
                  </a:cubicBezTo>
                  <a:cubicBezTo>
                    <a:pt x="8971" y="4009"/>
                    <a:pt x="11934" y="2335"/>
                    <a:pt x="15545" y="1309"/>
                  </a:cubicBezTo>
                  <a:lnTo>
                    <a:pt x="15179" y="1"/>
                  </a:lnTo>
                  <a:close/>
                  <a:moveTo>
                    <a:pt x="575" y="21358"/>
                  </a:moveTo>
                  <a:lnTo>
                    <a:pt x="568" y="21359"/>
                  </a:lnTo>
                  <a:lnTo>
                    <a:pt x="575" y="21359"/>
                  </a:lnTo>
                  <a:cubicBezTo>
                    <a:pt x="575" y="21359"/>
                    <a:pt x="575" y="21359"/>
                    <a:pt x="575" y="21358"/>
                  </a:cubicBezTo>
                  <a:close/>
                </a:path>
              </a:pathLst>
            </a:custGeom>
            <a:solidFill>
              <a:schemeClr val="accent3"/>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2"/>
            <p:cNvSpPr/>
            <p:nvPr/>
          </p:nvSpPr>
          <p:spPr>
            <a:xfrm>
              <a:off x="5553550" y="4334775"/>
              <a:ext cx="388875" cy="533975"/>
            </a:xfrm>
            <a:custGeom>
              <a:avLst/>
              <a:gdLst/>
              <a:ahLst/>
              <a:cxnLst/>
              <a:rect l="l" t="t" r="r" b="b"/>
              <a:pathLst>
                <a:path w="15555" h="21359" extrusionOk="0">
                  <a:moveTo>
                    <a:pt x="15183" y="0"/>
                  </a:moveTo>
                  <a:cubicBezTo>
                    <a:pt x="11321" y="1091"/>
                    <a:pt x="8153" y="2893"/>
                    <a:pt x="5754" y="5362"/>
                  </a:cubicBezTo>
                  <a:cubicBezTo>
                    <a:pt x="3830" y="7338"/>
                    <a:pt x="2399" y="9737"/>
                    <a:pt x="1508" y="12488"/>
                  </a:cubicBezTo>
                  <a:cubicBezTo>
                    <a:pt x="1" y="17158"/>
                    <a:pt x="552" y="21186"/>
                    <a:pt x="578" y="21359"/>
                  </a:cubicBezTo>
                  <a:lnTo>
                    <a:pt x="1925" y="21166"/>
                  </a:lnTo>
                  <a:cubicBezTo>
                    <a:pt x="1925" y="21128"/>
                    <a:pt x="1392" y="17280"/>
                    <a:pt x="2804" y="12912"/>
                  </a:cubicBezTo>
                  <a:cubicBezTo>
                    <a:pt x="3631" y="10359"/>
                    <a:pt x="4952" y="8140"/>
                    <a:pt x="6729" y="6312"/>
                  </a:cubicBezTo>
                  <a:cubicBezTo>
                    <a:pt x="8961" y="4022"/>
                    <a:pt x="11931" y="2335"/>
                    <a:pt x="15555" y="1309"/>
                  </a:cubicBezTo>
                  <a:lnTo>
                    <a:pt x="15183" y="0"/>
                  </a:lnTo>
                  <a:close/>
                </a:path>
              </a:pathLst>
            </a:custGeom>
            <a:solidFill>
              <a:schemeClr val="accent2"/>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2"/>
            <p:cNvSpPr/>
            <p:nvPr/>
          </p:nvSpPr>
          <p:spPr>
            <a:xfrm>
              <a:off x="5581625" y="4352100"/>
              <a:ext cx="388850" cy="533975"/>
            </a:xfrm>
            <a:custGeom>
              <a:avLst/>
              <a:gdLst/>
              <a:ahLst/>
              <a:cxnLst/>
              <a:rect l="l" t="t" r="r" b="b"/>
              <a:pathLst>
                <a:path w="15554" h="21359" extrusionOk="0">
                  <a:moveTo>
                    <a:pt x="15182" y="0"/>
                  </a:moveTo>
                  <a:cubicBezTo>
                    <a:pt x="11321" y="1090"/>
                    <a:pt x="8152" y="2899"/>
                    <a:pt x="5753" y="5362"/>
                  </a:cubicBezTo>
                  <a:cubicBezTo>
                    <a:pt x="3829" y="7338"/>
                    <a:pt x="2399" y="9736"/>
                    <a:pt x="1507" y="12494"/>
                  </a:cubicBezTo>
                  <a:cubicBezTo>
                    <a:pt x="0" y="17157"/>
                    <a:pt x="552" y="21192"/>
                    <a:pt x="577" y="21359"/>
                  </a:cubicBezTo>
                  <a:lnTo>
                    <a:pt x="1924" y="21166"/>
                  </a:lnTo>
                  <a:cubicBezTo>
                    <a:pt x="1924" y="21128"/>
                    <a:pt x="1392" y="17279"/>
                    <a:pt x="2803" y="12911"/>
                  </a:cubicBezTo>
                  <a:cubicBezTo>
                    <a:pt x="3630" y="10359"/>
                    <a:pt x="4952" y="8139"/>
                    <a:pt x="6728" y="6311"/>
                  </a:cubicBezTo>
                  <a:cubicBezTo>
                    <a:pt x="8960" y="4022"/>
                    <a:pt x="11930" y="2341"/>
                    <a:pt x="15554" y="1309"/>
                  </a:cubicBezTo>
                  <a:lnTo>
                    <a:pt x="15182" y="0"/>
                  </a:lnTo>
                  <a:close/>
                </a:path>
              </a:pathLst>
            </a:custGeom>
            <a:solidFill>
              <a:schemeClr val="accent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2"/>
            <p:cNvSpPr/>
            <p:nvPr/>
          </p:nvSpPr>
          <p:spPr>
            <a:xfrm>
              <a:off x="5601025" y="4374700"/>
              <a:ext cx="395750" cy="535275"/>
            </a:xfrm>
            <a:custGeom>
              <a:avLst/>
              <a:gdLst/>
              <a:ahLst/>
              <a:cxnLst/>
              <a:rect l="l" t="t" r="r" b="b"/>
              <a:pathLst>
                <a:path w="15830" h="21411" extrusionOk="0">
                  <a:moveTo>
                    <a:pt x="15490" y="0"/>
                  </a:moveTo>
                  <a:cubicBezTo>
                    <a:pt x="11577" y="1007"/>
                    <a:pt x="8390" y="2746"/>
                    <a:pt x="6010" y="5170"/>
                  </a:cubicBezTo>
                  <a:cubicBezTo>
                    <a:pt x="4086" y="7120"/>
                    <a:pt x="2694" y="9506"/>
                    <a:pt x="1860" y="12270"/>
                  </a:cubicBezTo>
                  <a:cubicBezTo>
                    <a:pt x="462" y="16895"/>
                    <a:pt x="1097" y="20961"/>
                    <a:pt x="1174" y="21410"/>
                  </a:cubicBezTo>
                  <a:lnTo>
                    <a:pt x="1174" y="21404"/>
                  </a:lnTo>
                  <a:lnTo>
                    <a:pt x="2514" y="21179"/>
                  </a:lnTo>
                  <a:cubicBezTo>
                    <a:pt x="2405" y="20532"/>
                    <a:pt x="0" y="5401"/>
                    <a:pt x="15830" y="1322"/>
                  </a:cubicBezTo>
                  <a:lnTo>
                    <a:pt x="15490" y="0"/>
                  </a:lnTo>
                  <a:close/>
                </a:path>
              </a:pathLst>
            </a:custGeom>
            <a:solidFill>
              <a:schemeClr val="lt2"/>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42"/>
          <p:cNvGrpSpPr/>
          <p:nvPr/>
        </p:nvGrpSpPr>
        <p:grpSpPr>
          <a:xfrm>
            <a:off x="4552620" y="2452854"/>
            <a:ext cx="2080072" cy="2151139"/>
            <a:chOff x="4552620" y="2452854"/>
            <a:chExt cx="2080072" cy="2151139"/>
          </a:xfrm>
        </p:grpSpPr>
        <p:grpSp>
          <p:nvGrpSpPr>
            <p:cNvPr id="593" name="Google Shape;593;p42"/>
            <p:cNvGrpSpPr/>
            <p:nvPr/>
          </p:nvGrpSpPr>
          <p:grpSpPr>
            <a:xfrm>
              <a:off x="4552620" y="2452854"/>
              <a:ext cx="2080072" cy="2151139"/>
              <a:chOff x="5100875" y="1772150"/>
              <a:chExt cx="597825" cy="618250"/>
            </a:xfrm>
          </p:grpSpPr>
          <p:sp>
            <p:nvSpPr>
              <p:cNvPr id="594" name="Google Shape;594;p42"/>
              <p:cNvSpPr/>
              <p:nvPr/>
            </p:nvSpPr>
            <p:spPr>
              <a:xfrm>
                <a:off x="5100875" y="2015650"/>
                <a:ext cx="387275" cy="249250"/>
              </a:xfrm>
              <a:custGeom>
                <a:avLst/>
                <a:gdLst/>
                <a:ahLst/>
                <a:cxnLst/>
                <a:rect l="l" t="t" r="r" b="b"/>
                <a:pathLst>
                  <a:path w="15491" h="9970" extrusionOk="0">
                    <a:moveTo>
                      <a:pt x="11572" y="0"/>
                    </a:moveTo>
                    <a:cubicBezTo>
                      <a:pt x="11347" y="45"/>
                      <a:pt x="10526" y="1078"/>
                      <a:pt x="5543" y="2072"/>
                    </a:cubicBezTo>
                    <a:cubicBezTo>
                      <a:pt x="1656" y="2842"/>
                      <a:pt x="264" y="5465"/>
                      <a:pt x="1" y="7652"/>
                    </a:cubicBezTo>
                    <a:cubicBezTo>
                      <a:pt x="1" y="7652"/>
                      <a:pt x="375" y="7611"/>
                      <a:pt x="984" y="7611"/>
                    </a:cubicBezTo>
                    <a:cubicBezTo>
                      <a:pt x="2133" y="7611"/>
                      <a:pt x="4117" y="7759"/>
                      <a:pt x="5992" y="8614"/>
                    </a:cubicBezTo>
                    <a:cubicBezTo>
                      <a:pt x="8210" y="9628"/>
                      <a:pt x="9786" y="9970"/>
                      <a:pt x="10921" y="9970"/>
                    </a:cubicBezTo>
                    <a:cubicBezTo>
                      <a:pt x="11932" y="9970"/>
                      <a:pt x="12594" y="9699"/>
                      <a:pt x="13047" y="9390"/>
                    </a:cubicBezTo>
                    <a:cubicBezTo>
                      <a:pt x="14003" y="8736"/>
                      <a:pt x="15491" y="674"/>
                      <a:pt x="15491" y="674"/>
                    </a:cubicBezTo>
                    <a:lnTo>
                      <a:pt x="11572" y="0"/>
                    </a:lnTo>
                    <a:close/>
                  </a:path>
                </a:pathLst>
              </a:custGeom>
              <a:solidFill>
                <a:schemeClr val="accent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2"/>
              <p:cNvSpPr/>
              <p:nvPr/>
            </p:nvSpPr>
            <p:spPr>
              <a:xfrm>
                <a:off x="5580650" y="1772150"/>
                <a:ext cx="118050" cy="54150"/>
              </a:xfrm>
              <a:custGeom>
                <a:avLst/>
                <a:gdLst/>
                <a:ahLst/>
                <a:cxnLst/>
                <a:rect l="l" t="t" r="r" b="b"/>
                <a:pathLst>
                  <a:path w="4722" h="2166" extrusionOk="0">
                    <a:moveTo>
                      <a:pt x="4420" y="1"/>
                    </a:moveTo>
                    <a:cubicBezTo>
                      <a:pt x="4169" y="1"/>
                      <a:pt x="3920" y="235"/>
                      <a:pt x="3920" y="235"/>
                    </a:cubicBezTo>
                    <a:cubicBezTo>
                      <a:pt x="3920" y="235"/>
                      <a:pt x="3862" y="196"/>
                      <a:pt x="3676" y="164"/>
                    </a:cubicBezTo>
                    <a:cubicBezTo>
                      <a:pt x="3628" y="156"/>
                      <a:pt x="3576" y="152"/>
                      <a:pt x="3522" y="152"/>
                    </a:cubicBezTo>
                    <a:cubicBezTo>
                      <a:pt x="3003" y="152"/>
                      <a:pt x="2245" y="504"/>
                      <a:pt x="2245" y="504"/>
                    </a:cubicBezTo>
                    <a:cubicBezTo>
                      <a:pt x="2245" y="504"/>
                      <a:pt x="2008" y="318"/>
                      <a:pt x="1540" y="318"/>
                    </a:cubicBezTo>
                    <a:cubicBezTo>
                      <a:pt x="674" y="318"/>
                      <a:pt x="238" y="1011"/>
                      <a:pt x="1" y="1511"/>
                    </a:cubicBezTo>
                    <a:lnTo>
                      <a:pt x="2335" y="2165"/>
                    </a:lnTo>
                    <a:lnTo>
                      <a:pt x="2521" y="1742"/>
                    </a:lnTo>
                    <a:cubicBezTo>
                      <a:pt x="2521" y="1742"/>
                      <a:pt x="3208" y="1543"/>
                      <a:pt x="3394" y="1396"/>
                    </a:cubicBezTo>
                    <a:cubicBezTo>
                      <a:pt x="3580" y="1255"/>
                      <a:pt x="4606" y="305"/>
                      <a:pt x="4664" y="241"/>
                    </a:cubicBezTo>
                    <a:cubicBezTo>
                      <a:pt x="4721" y="177"/>
                      <a:pt x="4644" y="42"/>
                      <a:pt x="4503" y="10"/>
                    </a:cubicBezTo>
                    <a:cubicBezTo>
                      <a:pt x="4476" y="4"/>
                      <a:pt x="4448" y="1"/>
                      <a:pt x="4420" y="1"/>
                    </a:cubicBezTo>
                    <a:close/>
                  </a:path>
                </a:pathLst>
              </a:custGeom>
              <a:solidFill>
                <a:srgbClr val="AD5D5A"/>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2"/>
              <p:cNvSpPr/>
              <p:nvPr/>
            </p:nvSpPr>
            <p:spPr>
              <a:xfrm>
                <a:off x="5580650" y="1795475"/>
                <a:ext cx="59350" cy="30825"/>
              </a:xfrm>
              <a:custGeom>
                <a:avLst/>
                <a:gdLst/>
                <a:ahLst/>
                <a:cxnLst/>
                <a:rect l="l" t="t" r="r" b="b"/>
                <a:pathLst>
                  <a:path w="2374" h="1233" extrusionOk="0">
                    <a:moveTo>
                      <a:pt x="353" y="1"/>
                    </a:moveTo>
                    <a:cubicBezTo>
                      <a:pt x="199" y="187"/>
                      <a:pt x="90" y="398"/>
                      <a:pt x="1" y="578"/>
                    </a:cubicBezTo>
                    <a:lnTo>
                      <a:pt x="2335" y="1232"/>
                    </a:lnTo>
                    <a:lnTo>
                      <a:pt x="2374" y="1149"/>
                    </a:lnTo>
                    <a:cubicBezTo>
                      <a:pt x="2079" y="912"/>
                      <a:pt x="1777" y="687"/>
                      <a:pt x="1450" y="495"/>
                    </a:cubicBezTo>
                    <a:cubicBezTo>
                      <a:pt x="1226" y="366"/>
                      <a:pt x="988" y="264"/>
                      <a:pt x="751" y="168"/>
                    </a:cubicBezTo>
                    <a:cubicBezTo>
                      <a:pt x="629" y="123"/>
                      <a:pt x="488" y="52"/>
                      <a:pt x="353" y="1"/>
                    </a:cubicBezTo>
                    <a:close/>
                  </a:path>
                </a:pathLst>
              </a:custGeom>
              <a:solidFill>
                <a:schemeClr val="dk1"/>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2"/>
              <p:cNvSpPr/>
              <p:nvPr/>
            </p:nvSpPr>
            <p:spPr>
              <a:xfrm>
                <a:off x="5200950" y="1772150"/>
                <a:ext cx="118025" cy="54150"/>
              </a:xfrm>
              <a:custGeom>
                <a:avLst/>
                <a:gdLst/>
                <a:ahLst/>
                <a:cxnLst/>
                <a:rect l="l" t="t" r="r" b="b"/>
                <a:pathLst>
                  <a:path w="4721" h="2166" extrusionOk="0">
                    <a:moveTo>
                      <a:pt x="306" y="1"/>
                    </a:moveTo>
                    <a:cubicBezTo>
                      <a:pt x="279" y="1"/>
                      <a:pt x="252" y="4"/>
                      <a:pt x="225" y="10"/>
                    </a:cubicBezTo>
                    <a:cubicBezTo>
                      <a:pt x="77" y="42"/>
                      <a:pt x="0" y="177"/>
                      <a:pt x="58" y="241"/>
                    </a:cubicBezTo>
                    <a:cubicBezTo>
                      <a:pt x="116" y="305"/>
                      <a:pt x="1142" y="1255"/>
                      <a:pt x="1328" y="1396"/>
                    </a:cubicBezTo>
                    <a:cubicBezTo>
                      <a:pt x="1514" y="1543"/>
                      <a:pt x="2200" y="1742"/>
                      <a:pt x="2200" y="1742"/>
                    </a:cubicBezTo>
                    <a:lnTo>
                      <a:pt x="2386" y="2165"/>
                    </a:lnTo>
                    <a:lnTo>
                      <a:pt x="4721" y="1511"/>
                    </a:lnTo>
                    <a:cubicBezTo>
                      <a:pt x="4484" y="1011"/>
                      <a:pt x="4047" y="318"/>
                      <a:pt x="3182" y="318"/>
                    </a:cubicBezTo>
                    <a:cubicBezTo>
                      <a:pt x="2713" y="318"/>
                      <a:pt x="2476" y="504"/>
                      <a:pt x="2476" y="504"/>
                    </a:cubicBezTo>
                    <a:cubicBezTo>
                      <a:pt x="2476" y="504"/>
                      <a:pt x="1719" y="152"/>
                      <a:pt x="1200" y="152"/>
                    </a:cubicBezTo>
                    <a:cubicBezTo>
                      <a:pt x="1145" y="152"/>
                      <a:pt x="1094" y="156"/>
                      <a:pt x="1046" y="164"/>
                    </a:cubicBezTo>
                    <a:cubicBezTo>
                      <a:pt x="860" y="196"/>
                      <a:pt x="802" y="235"/>
                      <a:pt x="802" y="235"/>
                    </a:cubicBezTo>
                    <a:cubicBezTo>
                      <a:pt x="802" y="235"/>
                      <a:pt x="553" y="1"/>
                      <a:pt x="306" y="1"/>
                    </a:cubicBezTo>
                    <a:close/>
                  </a:path>
                </a:pathLst>
              </a:custGeom>
              <a:solidFill>
                <a:srgbClr val="AD5D5A"/>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2"/>
              <p:cNvSpPr/>
              <p:nvPr/>
            </p:nvSpPr>
            <p:spPr>
              <a:xfrm>
                <a:off x="5257700" y="1792750"/>
                <a:ext cx="61275" cy="33550"/>
              </a:xfrm>
              <a:custGeom>
                <a:avLst/>
                <a:gdLst/>
                <a:ahLst/>
                <a:cxnLst/>
                <a:rect l="l" t="t" r="r" b="b"/>
                <a:pathLst>
                  <a:path w="2451" h="1342" extrusionOk="0">
                    <a:moveTo>
                      <a:pt x="2015" y="1"/>
                    </a:moveTo>
                    <a:cubicBezTo>
                      <a:pt x="1790" y="84"/>
                      <a:pt x="1572" y="180"/>
                      <a:pt x="1361" y="277"/>
                    </a:cubicBezTo>
                    <a:cubicBezTo>
                      <a:pt x="924" y="475"/>
                      <a:pt x="386" y="732"/>
                      <a:pt x="1" y="1085"/>
                    </a:cubicBezTo>
                    <a:lnTo>
                      <a:pt x="116" y="1341"/>
                    </a:lnTo>
                    <a:lnTo>
                      <a:pt x="2451" y="687"/>
                    </a:lnTo>
                    <a:cubicBezTo>
                      <a:pt x="2348" y="469"/>
                      <a:pt x="2207" y="219"/>
                      <a:pt x="2015" y="1"/>
                    </a:cubicBezTo>
                    <a:close/>
                  </a:path>
                </a:pathLst>
              </a:custGeom>
              <a:solidFill>
                <a:schemeClr val="dk1"/>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2"/>
              <p:cNvSpPr/>
              <p:nvPr/>
            </p:nvSpPr>
            <p:spPr>
              <a:xfrm>
                <a:off x="5254975" y="1799575"/>
                <a:ext cx="387425" cy="531825"/>
              </a:xfrm>
              <a:custGeom>
                <a:avLst/>
                <a:gdLst/>
                <a:ahLst/>
                <a:cxnLst/>
                <a:rect l="l" t="t" r="r" b="b"/>
                <a:pathLst>
                  <a:path w="15497" h="21273" extrusionOk="0">
                    <a:moveTo>
                      <a:pt x="2426" y="1"/>
                    </a:moveTo>
                    <a:cubicBezTo>
                      <a:pt x="2204" y="1"/>
                      <a:pt x="1" y="1036"/>
                      <a:pt x="1" y="1036"/>
                    </a:cubicBezTo>
                    <a:lnTo>
                      <a:pt x="4151" y="11914"/>
                    </a:lnTo>
                    <a:lnTo>
                      <a:pt x="4382" y="14839"/>
                    </a:lnTo>
                    <a:lnTo>
                      <a:pt x="3779" y="21022"/>
                    </a:lnTo>
                    <a:lnTo>
                      <a:pt x="6633" y="21099"/>
                    </a:lnTo>
                    <a:lnTo>
                      <a:pt x="8140" y="17636"/>
                    </a:lnTo>
                    <a:lnTo>
                      <a:pt x="9692" y="21272"/>
                    </a:lnTo>
                    <a:lnTo>
                      <a:pt x="12405" y="20849"/>
                    </a:lnTo>
                    <a:lnTo>
                      <a:pt x="11706" y="14794"/>
                    </a:lnTo>
                    <a:lnTo>
                      <a:pt x="11732" y="11671"/>
                    </a:lnTo>
                    <a:cubicBezTo>
                      <a:pt x="11732" y="11671"/>
                      <a:pt x="15497" y="1081"/>
                      <a:pt x="15497" y="959"/>
                    </a:cubicBezTo>
                    <a:cubicBezTo>
                      <a:pt x="15497" y="837"/>
                      <a:pt x="13085" y="305"/>
                      <a:pt x="13085" y="305"/>
                    </a:cubicBezTo>
                    <a:lnTo>
                      <a:pt x="8897" y="8938"/>
                    </a:lnTo>
                    <a:lnTo>
                      <a:pt x="6453" y="8868"/>
                    </a:lnTo>
                    <a:cubicBezTo>
                      <a:pt x="6453" y="8868"/>
                      <a:pt x="2451" y="132"/>
                      <a:pt x="2444" y="10"/>
                    </a:cubicBezTo>
                    <a:cubicBezTo>
                      <a:pt x="2444" y="4"/>
                      <a:pt x="2438" y="1"/>
                      <a:pt x="2426" y="1"/>
                    </a:cubicBezTo>
                    <a:close/>
                  </a:path>
                </a:pathLst>
              </a:custGeom>
              <a:solidFill>
                <a:schemeClr val="dk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2"/>
              <p:cNvSpPr/>
              <p:nvPr/>
            </p:nvSpPr>
            <p:spPr>
              <a:xfrm>
                <a:off x="5349425" y="2290950"/>
                <a:ext cx="82600" cy="36125"/>
              </a:xfrm>
              <a:custGeom>
                <a:avLst/>
                <a:gdLst/>
                <a:ahLst/>
                <a:cxnLst/>
                <a:rect l="l" t="t" r="r" b="b"/>
                <a:pathLst>
                  <a:path w="3304" h="1445" extrusionOk="0">
                    <a:moveTo>
                      <a:pt x="135" y="1"/>
                    </a:moveTo>
                    <a:lnTo>
                      <a:pt x="1" y="1361"/>
                    </a:lnTo>
                    <a:lnTo>
                      <a:pt x="2855" y="1444"/>
                    </a:lnTo>
                    <a:lnTo>
                      <a:pt x="3304" y="418"/>
                    </a:lnTo>
                    <a:lnTo>
                      <a:pt x="3304" y="418"/>
                    </a:lnTo>
                    <a:cubicBezTo>
                      <a:pt x="2982" y="496"/>
                      <a:pt x="2653" y="541"/>
                      <a:pt x="2316" y="541"/>
                    </a:cubicBezTo>
                    <a:cubicBezTo>
                      <a:pt x="2210" y="541"/>
                      <a:pt x="2103" y="536"/>
                      <a:pt x="1995" y="527"/>
                    </a:cubicBezTo>
                    <a:cubicBezTo>
                      <a:pt x="1341" y="463"/>
                      <a:pt x="732" y="251"/>
                      <a:pt x="135" y="1"/>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2"/>
              <p:cNvSpPr/>
              <p:nvPr/>
            </p:nvSpPr>
            <p:spPr>
              <a:xfrm>
                <a:off x="5486200" y="2279900"/>
                <a:ext cx="78925" cy="51325"/>
              </a:xfrm>
              <a:custGeom>
                <a:avLst/>
                <a:gdLst/>
                <a:ahLst/>
                <a:cxnLst/>
                <a:rect l="l" t="t" r="r" b="b"/>
                <a:pathLst>
                  <a:path w="3157" h="2053" extrusionOk="0">
                    <a:moveTo>
                      <a:pt x="2964" y="0"/>
                    </a:moveTo>
                    <a:cubicBezTo>
                      <a:pt x="2720" y="315"/>
                      <a:pt x="2130" y="1072"/>
                      <a:pt x="847" y="1155"/>
                    </a:cubicBezTo>
                    <a:cubicBezTo>
                      <a:pt x="814" y="1157"/>
                      <a:pt x="781" y="1158"/>
                      <a:pt x="748" y="1158"/>
                    </a:cubicBezTo>
                    <a:cubicBezTo>
                      <a:pt x="383" y="1158"/>
                      <a:pt x="60" y="1038"/>
                      <a:pt x="1" y="1020"/>
                    </a:cubicBezTo>
                    <a:lnTo>
                      <a:pt x="1" y="1020"/>
                    </a:lnTo>
                    <a:lnTo>
                      <a:pt x="443" y="2053"/>
                    </a:lnTo>
                    <a:lnTo>
                      <a:pt x="3156" y="1630"/>
                    </a:lnTo>
                    <a:lnTo>
                      <a:pt x="2964"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2"/>
              <p:cNvSpPr/>
              <p:nvPr/>
            </p:nvSpPr>
            <p:spPr>
              <a:xfrm>
                <a:off x="5399625" y="2032475"/>
                <a:ext cx="94250" cy="51650"/>
              </a:xfrm>
              <a:custGeom>
                <a:avLst/>
                <a:gdLst/>
                <a:ahLst/>
                <a:cxnLst/>
                <a:rect l="l" t="t" r="r" b="b"/>
                <a:pathLst>
                  <a:path w="3770" h="2066" extrusionOk="0">
                    <a:moveTo>
                      <a:pt x="3541" y="1"/>
                    </a:moveTo>
                    <a:cubicBezTo>
                      <a:pt x="3541" y="1"/>
                      <a:pt x="3541" y="1"/>
                      <a:pt x="3541" y="1"/>
                    </a:cubicBezTo>
                    <a:cubicBezTo>
                      <a:pt x="3521" y="20"/>
                      <a:pt x="237" y="20"/>
                      <a:pt x="237" y="20"/>
                    </a:cubicBezTo>
                    <a:cubicBezTo>
                      <a:pt x="237" y="58"/>
                      <a:pt x="0" y="2066"/>
                      <a:pt x="1892" y="2066"/>
                    </a:cubicBezTo>
                    <a:cubicBezTo>
                      <a:pt x="3769" y="2066"/>
                      <a:pt x="3562" y="1"/>
                      <a:pt x="3541" y="1"/>
                    </a:cubicBezTo>
                    <a:close/>
                  </a:path>
                </a:pathLst>
              </a:custGeom>
              <a:solidFill>
                <a:schemeClr val="accent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2"/>
              <p:cNvSpPr/>
              <p:nvPr/>
            </p:nvSpPr>
            <p:spPr>
              <a:xfrm>
                <a:off x="5360975" y="2151300"/>
                <a:ext cx="189400" cy="39300"/>
              </a:xfrm>
              <a:custGeom>
                <a:avLst/>
                <a:gdLst/>
                <a:ahLst/>
                <a:cxnLst/>
                <a:rect l="l" t="t" r="r" b="b"/>
                <a:pathLst>
                  <a:path w="7576" h="1572" extrusionOk="0">
                    <a:moveTo>
                      <a:pt x="7575" y="0"/>
                    </a:moveTo>
                    <a:lnTo>
                      <a:pt x="0" y="116"/>
                    </a:lnTo>
                    <a:lnTo>
                      <a:pt x="39" y="1572"/>
                    </a:lnTo>
                    <a:lnTo>
                      <a:pt x="7575" y="1488"/>
                    </a:lnTo>
                    <a:lnTo>
                      <a:pt x="7575" y="0"/>
                    </a:lnTo>
                    <a:close/>
                  </a:path>
                </a:pathLst>
              </a:custGeom>
              <a:solidFill>
                <a:schemeClr val="accent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2"/>
              <p:cNvSpPr/>
              <p:nvPr/>
            </p:nvSpPr>
            <p:spPr>
              <a:xfrm>
                <a:off x="5433925" y="2162525"/>
                <a:ext cx="40450" cy="20225"/>
              </a:xfrm>
              <a:custGeom>
                <a:avLst/>
                <a:gdLst/>
                <a:ahLst/>
                <a:cxnLst/>
                <a:rect l="l" t="t" r="r" b="b"/>
                <a:pathLst>
                  <a:path w="1618" h="809" extrusionOk="0">
                    <a:moveTo>
                      <a:pt x="809" y="0"/>
                    </a:moveTo>
                    <a:cubicBezTo>
                      <a:pt x="360" y="0"/>
                      <a:pt x="1" y="180"/>
                      <a:pt x="1" y="404"/>
                    </a:cubicBezTo>
                    <a:cubicBezTo>
                      <a:pt x="1" y="623"/>
                      <a:pt x="360" y="809"/>
                      <a:pt x="809" y="809"/>
                    </a:cubicBezTo>
                    <a:cubicBezTo>
                      <a:pt x="1251" y="809"/>
                      <a:pt x="1617" y="623"/>
                      <a:pt x="1617" y="404"/>
                    </a:cubicBezTo>
                    <a:cubicBezTo>
                      <a:pt x="1617" y="180"/>
                      <a:pt x="1251" y="0"/>
                      <a:pt x="809" y="0"/>
                    </a:cubicBezTo>
                    <a:close/>
                  </a:path>
                </a:pathLst>
              </a:custGeom>
              <a:solidFill>
                <a:schemeClr val="accent1"/>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2"/>
              <p:cNvSpPr/>
              <p:nvPr/>
            </p:nvSpPr>
            <p:spPr>
              <a:xfrm>
                <a:off x="5407625" y="2160275"/>
                <a:ext cx="1625" cy="22475"/>
              </a:xfrm>
              <a:custGeom>
                <a:avLst/>
                <a:gdLst/>
                <a:ahLst/>
                <a:cxnLst/>
                <a:rect l="l" t="t" r="r" b="b"/>
                <a:pathLst>
                  <a:path w="65" h="899" extrusionOk="0">
                    <a:moveTo>
                      <a:pt x="1" y="1"/>
                    </a:moveTo>
                    <a:lnTo>
                      <a:pt x="65" y="899"/>
                    </a:lnTo>
                  </a:path>
                </a:pathLst>
              </a:custGeom>
              <a:solidFill>
                <a:srgbClr val="EECC3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2"/>
              <p:cNvSpPr/>
              <p:nvPr/>
            </p:nvSpPr>
            <p:spPr>
              <a:xfrm>
                <a:off x="5494700" y="2159475"/>
                <a:ext cx="500" cy="23600"/>
              </a:xfrm>
              <a:custGeom>
                <a:avLst/>
                <a:gdLst/>
                <a:ahLst/>
                <a:cxnLst/>
                <a:rect l="l" t="t" r="r" b="b"/>
                <a:pathLst>
                  <a:path w="20" h="944" extrusionOk="0">
                    <a:moveTo>
                      <a:pt x="20" y="1"/>
                    </a:moveTo>
                    <a:cubicBezTo>
                      <a:pt x="13" y="315"/>
                      <a:pt x="7" y="629"/>
                      <a:pt x="1" y="943"/>
                    </a:cubicBezTo>
                  </a:path>
                </a:pathLst>
              </a:custGeom>
              <a:solidFill>
                <a:srgbClr val="EECC3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2"/>
              <p:cNvSpPr/>
              <p:nvPr/>
            </p:nvSpPr>
            <p:spPr>
              <a:xfrm>
                <a:off x="5418225" y="2105450"/>
                <a:ext cx="66875" cy="34800"/>
              </a:xfrm>
              <a:custGeom>
                <a:avLst/>
                <a:gdLst/>
                <a:ahLst/>
                <a:cxnLst/>
                <a:rect l="l" t="t" r="r" b="b"/>
                <a:pathLst>
                  <a:path w="2675" h="1392" extrusionOk="0">
                    <a:moveTo>
                      <a:pt x="1341" y="0"/>
                    </a:moveTo>
                    <a:cubicBezTo>
                      <a:pt x="603" y="0"/>
                      <a:pt x="0" y="308"/>
                      <a:pt x="0" y="693"/>
                    </a:cubicBezTo>
                    <a:cubicBezTo>
                      <a:pt x="0" y="1078"/>
                      <a:pt x="603" y="1392"/>
                      <a:pt x="1341" y="1392"/>
                    </a:cubicBezTo>
                    <a:cubicBezTo>
                      <a:pt x="2078" y="1392"/>
                      <a:pt x="2675" y="1078"/>
                      <a:pt x="2675" y="693"/>
                    </a:cubicBezTo>
                    <a:cubicBezTo>
                      <a:pt x="2675" y="308"/>
                      <a:pt x="2078" y="0"/>
                      <a:pt x="1341"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2"/>
              <p:cNvSpPr/>
              <p:nvPr/>
            </p:nvSpPr>
            <p:spPr>
              <a:xfrm>
                <a:off x="5422375" y="2099500"/>
                <a:ext cx="63525" cy="49250"/>
              </a:xfrm>
              <a:custGeom>
                <a:avLst/>
                <a:gdLst/>
                <a:ahLst/>
                <a:cxnLst/>
                <a:rect l="l" t="t" r="r" b="b"/>
                <a:pathLst>
                  <a:path w="2541" h="1970" extrusionOk="0">
                    <a:moveTo>
                      <a:pt x="1348" y="1"/>
                    </a:moveTo>
                    <a:lnTo>
                      <a:pt x="591" y="751"/>
                    </a:lnTo>
                    <a:lnTo>
                      <a:pt x="764" y="867"/>
                    </a:lnTo>
                    <a:lnTo>
                      <a:pt x="309" y="1309"/>
                    </a:lnTo>
                    <a:lnTo>
                      <a:pt x="444" y="1399"/>
                    </a:lnTo>
                    <a:lnTo>
                      <a:pt x="1" y="1970"/>
                    </a:lnTo>
                    <a:lnTo>
                      <a:pt x="1168" y="1380"/>
                    </a:lnTo>
                    <a:lnTo>
                      <a:pt x="1066" y="1303"/>
                    </a:lnTo>
                    <a:lnTo>
                      <a:pt x="1630" y="905"/>
                    </a:lnTo>
                    <a:lnTo>
                      <a:pt x="1515" y="828"/>
                    </a:lnTo>
                    <a:lnTo>
                      <a:pt x="2541" y="58"/>
                    </a:lnTo>
                    <a:lnTo>
                      <a:pt x="1348" y="1"/>
                    </a:lnTo>
                    <a:close/>
                  </a:path>
                </a:pathLst>
              </a:custGeom>
              <a:solidFill>
                <a:srgbClr val="EECC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2"/>
              <p:cNvSpPr/>
              <p:nvPr/>
            </p:nvSpPr>
            <p:spPr>
              <a:xfrm>
                <a:off x="5422375" y="2099500"/>
                <a:ext cx="63525" cy="49250"/>
              </a:xfrm>
              <a:custGeom>
                <a:avLst/>
                <a:gdLst/>
                <a:ahLst/>
                <a:cxnLst/>
                <a:rect l="l" t="t" r="r" b="b"/>
                <a:pathLst>
                  <a:path w="2541" h="1970" fill="none" extrusionOk="0">
                    <a:moveTo>
                      <a:pt x="2541" y="58"/>
                    </a:moveTo>
                    <a:lnTo>
                      <a:pt x="1348" y="1"/>
                    </a:lnTo>
                    <a:lnTo>
                      <a:pt x="591" y="751"/>
                    </a:lnTo>
                    <a:lnTo>
                      <a:pt x="764" y="867"/>
                    </a:lnTo>
                    <a:lnTo>
                      <a:pt x="309" y="1309"/>
                    </a:lnTo>
                    <a:lnTo>
                      <a:pt x="444" y="1399"/>
                    </a:lnTo>
                    <a:lnTo>
                      <a:pt x="1" y="1970"/>
                    </a:lnTo>
                    <a:lnTo>
                      <a:pt x="1168" y="1380"/>
                    </a:lnTo>
                    <a:lnTo>
                      <a:pt x="1066" y="1303"/>
                    </a:lnTo>
                    <a:lnTo>
                      <a:pt x="1630" y="905"/>
                    </a:lnTo>
                    <a:lnTo>
                      <a:pt x="1515" y="828"/>
                    </a:lnTo>
                    <a:close/>
                  </a:path>
                </a:pathLst>
              </a:custGeom>
              <a:solidFill>
                <a:schemeClr val="accent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2"/>
              <p:cNvSpPr/>
              <p:nvPr/>
            </p:nvSpPr>
            <p:spPr>
              <a:xfrm>
                <a:off x="5299400" y="2292575"/>
                <a:ext cx="136950" cy="97825"/>
              </a:xfrm>
              <a:custGeom>
                <a:avLst/>
                <a:gdLst/>
                <a:ahLst/>
                <a:cxnLst/>
                <a:rect l="l" t="t" r="r" b="b"/>
                <a:pathLst>
                  <a:path w="5478" h="3913" extrusionOk="0">
                    <a:moveTo>
                      <a:pt x="1899" y="0"/>
                    </a:moveTo>
                    <a:lnTo>
                      <a:pt x="1790" y="2713"/>
                    </a:lnTo>
                    <a:cubicBezTo>
                      <a:pt x="1790" y="2713"/>
                      <a:pt x="892" y="2809"/>
                      <a:pt x="0" y="3913"/>
                    </a:cubicBezTo>
                    <a:lnTo>
                      <a:pt x="3907" y="3496"/>
                    </a:lnTo>
                    <a:lnTo>
                      <a:pt x="5478" y="725"/>
                    </a:lnTo>
                    <a:lnTo>
                      <a:pt x="5478" y="725"/>
                    </a:lnTo>
                    <a:lnTo>
                      <a:pt x="3259" y="1123"/>
                    </a:lnTo>
                    <a:lnTo>
                      <a:pt x="1899" y="0"/>
                    </a:lnTo>
                    <a:close/>
                  </a:path>
                </a:pathLst>
              </a:custGeom>
              <a:solidFill>
                <a:schemeClr val="accent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2"/>
              <p:cNvSpPr/>
              <p:nvPr/>
            </p:nvSpPr>
            <p:spPr>
              <a:xfrm>
                <a:off x="5479625" y="2292575"/>
                <a:ext cx="136975" cy="97825"/>
              </a:xfrm>
              <a:custGeom>
                <a:avLst/>
                <a:gdLst/>
                <a:ahLst/>
                <a:cxnLst/>
                <a:rect l="l" t="t" r="r" b="b"/>
                <a:pathLst>
                  <a:path w="5479" h="3913" extrusionOk="0">
                    <a:moveTo>
                      <a:pt x="3580" y="0"/>
                    </a:moveTo>
                    <a:lnTo>
                      <a:pt x="2220" y="1123"/>
                    </a:lnTo>
                    <a:lnTo>
                      <a:pt x="1" y="725"/>
                    </a:lnTo>
                    <a:lnTo>
                      <a:pt x="1579" y="3496"/>
                    </a:lnTo>
                    <a:lnTo>
                      <a:pt x="5478" y="3913"/>
                    </a:lnTo>
                    <a:cubicBezTo>
                      <a:pt x="4587" y="2809"/>
                      <a:pt x="3695" y="2713"/>
                      <a:pt x="3695" y="2713"/>
                    </a:cubicBezTo>
                    <a:lnTo>
                      <a:pt x="3580" y="0"/>
                    </a:lnTo>
                    <a:close/>
                  </a:path>
                </a:pathLst>
              </a:custGeom>
              <a:solidFill>
                <a:schemeClr val="accent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2"/>
              <p:cNvSpPr/>
              <p:nvPr/>
            </p:nvSpPr>
            <p:spPr>
              <a:xfrm>
                <a:off x="5420150" y="2038725"/>
                <a:ext cx="53425" cy="43975"/>
              </a:xfrm>
              <a:custGeom>
                <a:avLst/>
                <a:gdLst/>
                <a:ahLst/>
                <a:cxnLst/>
                <a:rect l="l" t="t" r="r" b="b"/>
                <a:pathLst>
                  <a:path w="2137" h="1759" extrusionOk="0">
                    <a:moveTo>
                      <a:pt x="0" y="1"/>
                    </a:moveTo>
                    <a:lnTo>
                      <a:pt x="0" y="687"/>
                    </a:lnTo>
                    <a:cubicBezTo>
                      <a:pt x="0" y="1277"/>
                      <a:pt x="481" y="1758"/>
                      <a:pt x="1071" y="1758"/>
                    </a:cubicBezTo>
                    <a:cubicBezTo>
                      <a:pt x="1661" y="1758"/>
                      <a:pt x="2136" y="1277"/>
                      <a:pt x="2136" y="687"/>
                    </a:cubicBezTo>
                    <a:lnTo>
                      <a:pt x="2136" y="1"/>
                    </a:lnTo>
                    <a:close/>
                  </a:path>
                </a:pathLst>
              </a:custGeom>
              <a:solidFill>
                <a:srgbClr val="AD5D5A"/>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2"/>
              <p:cNvSpPr/>
              <p:nvPr/>
            </p:nvSpPr>
            <p:spPr>
              <a:xfrm>
                <a:off x="5420150" y="2038725"/>
                <a:ext cx="53425" cy="23150"/>
              </a:xfrm>
              <a:custGeom>
                <a:avLst/>
                <a:gdLst/>
                <a:ahLst/>
                <a:cxnLst/>
                <a:rect l="l" t="t" r="r" b="b"/>
                <a:pathLst>
                  <a:path w="2137" h="926" extrusionOk="0">
                    <a:moveTo>
                      <a:pt x="0" y="1"/>
                    </a:moveTo>
                    <a:lnTo>
                      <a:pt x="0" y="565"/>
                    </a:lnTo>
                    <a:cubicBezTo>
                      <a:pt x="328" y="815"/>
                      <a:pt x="877" y="926"/>
                      <a:pt x="1269" y="926"/>
                    </a:cubicBezTo>
                    <a:cubicBezTo>
                      <a:pt x="1329" y="926"/>
                      <a:pt x="1386" y="923"/>
                      <a:pt x="1437" y="918"/>
                    </a:cubicBezTo>
                    <a:lnTo>
                      <a:pt x="1430" y="912"/>
                    </a:lnTo>
                    <a:cubicBezTo>
                      <a:pt x="1700" y="886"/>
                      <a:pt x="1931" y="796"/>
                      <a:pt x="2136" y="668"/>
                    </a:cubicBezTo>
                    <a:lnTo>
                      <a:pt x="2136" y="1"/>
                    </a:lnTo>
                    <a:close/>
                  </a:path>
                </a:pathLst>
              </a:custGeom>
              <a:solidFill>
                <a:schemeClr val="dk1"/>
              </a:solidFill>
              <a:ln w="2075" cap="flat" cmpd="sng">
                <a:solidFill>
                  <a:srgbClr val="000000"/>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2"/>
              <p:cNvSpPr/>
              <p:nvPr/>
            </p:nvSpPr>
            <p:spPr>
              <a:xfrm>
                <a:off x="5437150" y="2072075"/>
                <a:ext cx="17975" cy="18000"/>
              </a:xfrm>
              <a:custGeom>
                <a:avLst/>
                <a:gdLst/>
                <a:ahLst/>
                <a:cxnLst/>
                <a:rect l="l" t="t" r="r" b="b"/>
                <a:pathLst>
                  <a:path w="719" h="720" extrusionOk="0">
                    <a:moveTo>
                      <a:pt x="359" y="1"/>
                    </a:moveTo>
                    <a:cubicBezTo>
                      <a:pt x="160" y="1"/>
                      <a:pt x="0" y="161"/>
                      <a:pt x="0" y="360"/>
                    </a:cubicBezTo>
                    <a:cubicBezTo>
                      <a:pt x="0" y="559"/>
                      <a:pt x="160" y="719"/>
                      <a:pt x="359" y="719"/>
                    </a:cubicBezTo>
                    <a:cubicBezTo>
                      <a:pt x="558" y="719"/>
                      <a:pt x="718" y="559"/>
                      <a:pt x="718" y="360"/>
                    </a:cubicBezTo>
                    <a:cubicBezTo>
                      <a:pt x="718" y="161"/>
                      <a:pt x="558" y="1"/>
                      <a:pt x="359" y="1"/>
                    </a:cubicBezTo>
                    <a:close/>
                  </a:path>
                </a:pathLst>
              </a:custGeom>
              <a:solidFill>
                <a:schemeClr val="accent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2"/>
              <p:cNvSpPr/>
              <p:nvPr/>
            </p:nvSpPr>
            <p:spPr>
              <a:xfrm>
                <a:off x="5417575" y="2079125"/>
                <a:ext cx="29075" cy="15925"/>
              </a:xfrm>
              <a:custGeom>
                <a:avLst/>
                <a:gdLst/>
                <a:ahLst/>
                <a:cxnLst/>
                <a:rect l="l" t="t" r="r" b="b"/>
                <a:pathLst>
                  <a:path w="1163" h="637" extrusionOk="0">
                    <a:moveTo>
                      <a:pt x="791" y="0"/>
                    </a:moveTo>
                    <a:cubicBezTo>
                      <a:pt x="563" y="0"/>
                      <a:pt x="216" y="219"/>
                      <a:pt x="1" y="636"/>
                    </a:cubicBezTo>
                    <a:cubicBezTo>
                      <a:pt x="1" y="636"/>
                      <a:pt x="6" y="636"/>
                      <a:pt x="17" y="636"/>
                    </a:cubicBezTo>
                    <a:cubicBezTo>
                      <a:pt x="158" y="636"/>
                      <a:pt x="1163" y="620"/>
                      <a:pt x="1008" y="142"/>
                    </a:cubicBezTo>
                    <a:cubicBezTo>
                      <a:pt x="977" y="47"/>
                      <a:pt x="897" y="0"/>
                      <a:pt x="791" y="0"/>
                    </a:cubicBezTo>
                    <a:close/>
                  </a:path>
                </a:pathLst>
              </a:custGeom>
              <a:solidFill>
                <a:schemeClr val="accent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2"/>
              <p:cNvSpPr/>
              <p:nvPr/>
            </p:nvSpPr>
            <p:spPr>
              <a:xfrm>
                <a:off x="5447200" y="2079125"/>
                <a:ext cx="28925" cy="15925"/>
              </a:xfrm>
              <a:custGeom>
                <a:avLst/>
                <a:gdLst/>
                <a:ahLst/>
                <a:cxnLst/>
                <a:rect l="l" t="t" r="r" b="b"/>
                <a:pathLst>
                  <a:path w="1157" h="637" extrusionOk="0">
                    <a:moveTo>
                      <a:pt x="366" y="0"/>
                    </a:moveTo>
                    <a:cubicBezTo>
                      <a:pt x="260" y="0"/>
                      <a:pt x="180" y="47"/>
                      <a:pt x="150" y="142"/>
                    </a:cubicBezTo>
                    <a:cubicBezTo>
                      <a:pt x="0" y="620"/>
                      <a:pt x="1000" y="636"/>
                      <a:pt x="1140" y="636"/>
                    </a:cubicBezTo>
                    <a:cubicBezTo>
                      <a:pt x="1151" y="636"/>
                      <a:pt x="1157" y="636"/>
                      <a:pt x="1157" y="636"/>
                    </a:cubicBezTo>
                    <a:cubicBezTo>
                      <a:pt x="942" y="219"/>
                      <a:pt x="594" y="0"/>
                      <a:pt x="366" y="0"/>
                    </a:cubicBezTo>
                    <a:close/>
                  </a:path>
                </a:pathLst>
              </a:custGeom>
              <a:solidFill>
                <a:schemeClr val="accent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2"/>
              <p:cNvSpPr/>
              <p:nvPr/>
            </p:nvSpPr>
            <p:spPr>
              <a:xfrm>
                <a:off x="5343825" y="1847750"/>
                <a:ext cx="205750" cy="199675"/>
              </a:xfrm>
              <a:custGeom>
                <a:avLst/>
                <a:gdLst/>
                <a:ahLst/>
                <a:cxnLst/>
                <a:rect l="l" t="t" r="r" b="b"/>
                <a:pathLst>
                  <a:path w="8230" h="7987" extrusionOk="0">
                    <a:moveTo>
                      <a:pt x="4124" y="1"/>
                    </a:moveTo>
                    <a:cubicBezTo>
                      <a:pt x="1309" y="1"/>
                      <a:pt x="26" y="1784"/>
                      <a:pt x="13" y="3990"/>
                    </a:cubicBezTo>
                    <a:cubicBezTo>
                      <a:pt x="0" y="6197"/>
                      <a:pt x="1854" y="7986"/>
                      <a:pt x="4124" y="7986"/>
                    </a:cubicBezTo>
                    <a:cubicBezTo>
                      <a:pt x="6388" y="7986"/>
                      <a:pt x="8229" y="6197"/>
                      <a:pt x="8229" y="3990"/>
                    </a:cubicBezTo>
                    <a:cubicBezTo>
                      <a:pt x="8229" y="1790"/>
                      <a:pt x="6934" y="1"/>
                      <a:pt x="4124" y="1"/>
                    </a:cubicBezTo>
                    <a:close/>
                  </a:path>
                </a:pathLst>
              </a:custGeom>
              <a:solidFill>
                <a:srgbClr val="AD5D5A"/>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2"/>
              <p:cNvSpPr/>
              <p:nvPr/>
            </p:nvSpPr>
            <p:spPr>
              <a:xfrm>
                <a:off x="5464725" y="1912700"/>
                <a:ext cx="62075" cy="53100"/>
              </a:xfrm>
              <a:custGeom>
                <a:avLst/>
                <a:gdLst/>
                <a:ahLst/>
                <a:cxnLst/>
                <a:rect l="l" t="t" r="r" b="b"/>
                <a:pathLst>
                  <a:path w="2483" h="2124" extrusionOk="0">
                    <a:moveTo>
                      <a:pt x="1279" y="0"/>
                    </a:moveTo>
                    <a:cubicBezTo>
                      <a:pt x="1196" y="0"/>
                      <a:pt x="1112" y="9"/>
                      <a:pt x="1026" y="26"/>
                    </a:cubicBezTo>
                    <a:cubicBezTo>
                      <a:pt x="404" y="148"/>
                      <a:pt x="0" y="719"/>
                      <a:pt x="116" y="1290"/>
                    </a:cubicBezTo>
                    <a:cubicBezTo>
                      <a:pt x="216" y="1783"/>
                      <a:pt x="675" y="2123"/>
                      <a:pt x="1200" y="2123"/>
                    </a:cubicBezTo>
                    <a:cubicBezTo>
                      <a:pt x="1282" y="2123"/>
                      <a:pt x="1366" y="2115"/>
                      <a:pt x="1450" y="2098"/>
                    </a:cubicBezTo>
                    <a:cubicBezTo>
                      <a:pt x="2072" y="1976"/>
                      <a:pt x="2482" y="1405"/>
                      <a:pt x="2361" y="834"/>
                    </a:cubicBezTo>
                    <a:cubicBezTo>
                      <a:pt x="2261" y="336"/>
                      <a:pt x="1803" y="0"/>
                      <a:pt x="1279" y="0"/>
                    </a:cubicBezTo>
                    <a:close/>
                  </a:path>
                </a:pathLst>
              </a:custGeom>
              <a:solidFill>
                <a:srgbClr val="FFFFFF"/>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2"/>
              <p:cNvSpPr/>
              <p:nvPr/>
            </p:nvSpPr>
            <p:spPr>
              <a:xfrm>
                <a:off x="5467450" y="1912650"/>
                <a:ext cx="45550" cy="27500"/>
              </a:xfrm>
              <a:custGeom>
                <a:avLst/>
                <a:gdLst/>
                <a:ahLst/>
                <a:cxnLst/>
                <a:rect l="l" t="t" r="r" b="b"/>
                <a:pathLst>
                  <a:path w="1822" h="1100" extrusionOk="0">
                    <a:moveTo>
                      <a:pt x="1174" y="1"/>
                    </a:moveTo>
                    <a:cubicBezTo>
                      <a:pt x="1090" y="1"/>
                      <a:pt x="1004" y="10"/>
                      <a:pt x="917" y="28"/>
                    </a:cubicBezTo>
                    <a:cubicBezTo>
                      <a:pt x="424" y="124"/>
                      <a:pt x="64" y="509"/>
                      <a:pt x="0" y="945"/>
                    </a:cubicBezTo>
                    <a:cubicBezTo>
                      <a:pt x="135" y="1056"/>
                      <a:pt x="332" y="1100"/>
                      <a:pt x="532" y="1100"/>
                    </a:cubicBezTo>
                    <a:cubicBezTo>
                      <a:pt x="759" y="1100"/>
                      <a:pt x="992" y="1043"/>
                      <a:pt x="1142" y="965"/>
                    </a:cubicBezTo>
                    <a:cubicBezTo>
                      <a:pt x="1450" y="804"/>
                      <a:pt x="1681" y="516"/>
                      <a:pt x="1822" y="201"/>
                    </a:cubicBezTo>
                    <a:cubicBezTo>
                      <a:pt x="1641" y="73"/>
                      <a:pt x="1415" y="1"/>
                      <a:pt x="1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2"/>
              <p:cNvSpPr/>
              <p:nvPr/>
            </p:nvSpPr>
            <p:spPr>
              <a:xfrm>
                <a:off x="5367375" y="1912850"/>
                <a:ext cx="62100" cy="53125"/>
              </a:xfrm>
              <a:custGeom>
                <a:avLst/>
                <a:gdLst/>
                <a:ahLst/>
                <a:cxnLst/>
                <a:rect l="l" t="t" r="r" b="b"/>
                <a:pathLst>
                  <a:path w="2484" h="2125" extrusionOk="0">
                    <a:moveTo>
                      <a:pt x="1200" y="1"/>
                    </a:moveTo>
                    <a:cubicBezTo>
                      <a:pt x="679" y="1"/>
                      <a:pt x="216" y="336"/>
                      <a:pt x="116" y="835"/>
                    </a:cubicBezTo>
                    <a:cubicBezTo>
                      <a:pt x="1" y="1406"/>
                      <a:pt x="411" y="1976"/>
                      <a:pt x="1027" y="2098"/>
                    </a:cubicBezTo>
                    <a:cubicBezTo>
                      <a:pt x="1112" y="2116"/>
                      <a:pt x="1197" y="2124"/>
                      <a:pt x="1280" y="2124"/>
                    </a:cubicBezTo>
                    <a:cubicBezTo>
                      <a:pt x="1803" y="2124"/>
                      <a:pt x="2262" y="1788"/>
                      <a:pt x="2361" y="1290"/>
                    </a:cubicBezTo>
                    <a:cubicBezTo>
                      <a:pt x="2483" y="719"/>
                      <a:pt x="2073" y="148"/>
                      <a:pt x="1451" y="26"/>
                    </a:cubicBezTo>
                    <a:cubicBezTo>
                      <a:pt x="1366" y="9"/>
                      <a:pt x="1282" y="1"/>
                      <a:pt x="1200" y="1"/>
                    </a:cubicBezTo>
                    <a:close/>
                  </a:path>
                </a:pathLst>
              </a:custGeom>
              <a:solidFill>
                <a:srgbClr val="FFFFFF"/>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2"/>
              <p:cNvSpPr/>
              <p:nvPr/>
            </p:nvSpPr>
            <p:spPr>
              <a:xfrm>
                <a:off x="5380700" y="1912650"/>
                <a:ext cx="45725" cy="27500"/>
              </a:xfrm>
              <a:custGeom>
                <a:avLst/>
                <a:gdLst/>
                <a:ahLst/>
                <a:cxnLst/>
                <a:rect l="l" t="t" r="r" b="b"/>
                <a:pathLst>
                  <a:path w="1829" h="1100" extrusionOk="0">
                    <a:moveTo>
                      <a:pt x="649" y="1"/>
                    </a:moveTo>
                    <a:cubicBezTo>
                      <a:pt x="410" y="1"/>
                      <a:pt x="186" y="73"/>
                      <a:pt x="0" y="201"/>
                    </a:cubicBezTo>
                    <a:cubicBezTo>
                      <a:pt x="148" y="516"/>
                      <a:pt x="372" y="804"/>
                      <a:pt x="687" y="965"/>
                    </a:cubicBezTo>
                    <a:cubicBezTo>
                      <a:pt x="834" y="1043"/>
                      <a:pt x="1066" y="1100"/>
                      <a:pt x="1295" y="1100"/>
                    </a:cubicBezTo>
                    <a:cubicBezTo>
                      <a:pt x="1496" y="1100"/>
                      <a:pt x="1693" y="1056"/>
                      <a:pt x="1828" y="945"/>
                    </a:cubicBezTo>
                    <a:cubicBezTo>
                      <a:pt x="1758" y="509"/>
                      <a:pt x="1399" y="124"/>
                      <a:pt x="905" y="28"/>
                    </a:cubicBezTo>
                    <a:cubicBezTo>
                      <a:pt x="818" y="10"/>
                      <a:pt x="733" y="1"/>
                      <a:pt x="6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2"/>
              <p:cNvSpPr/>
              <p:nvPr/>
            </p:nvSpPr>
            <p:spPr>
              <a:xfrm>
                <a:off x="5434900" y="1958475"/>
                <a:ext cx="23425" cy="7325"/>
              </a:xfrm>
              <a:custGeom>
                <a:avLst/>
                <a:gdLst/>
                <a:ahLst/>
                <a:cxnLst/>
                <a:rect l="l" t="t" r="r" b="b"/>
                <a:pathLst>
                  <a:path w="937" h="293" extrusionOk="0">
                    <a:moveTo>
                      <a:pt x="705" y="1"/>
                    </a:moveTo>
                    <a:cubicBezTo>
                      <a:pt x="445" y="1"/>
                      <a:pt x="183" y="105"/>
                      <a:pt x="0" y="292"/>
                    </a:cubicBezTo>
                    <a:lnTo>
                      <a:pt x="937" y="29"/>
                    </a:lnTo>
                    <a:cubicBezTo>
                      <a:pt x="861" y="10"/>
                      <a:pt x="783"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2"/>
              <p:cNvSpPr/>
              <p:nvPr/>
            </p:nvSpPr>
            <p:spPr>
              <a:xfrm>
                <a:off x="5451575" y="1963000"/>
                <a:ext cx="7225" cy="7225"/>
              </a:xfrm>
              <a:custGeom>
                <a:avLst/>
                <a:gdLst/>
                <a:ahLst/>
                <a:cxnLst/>
                <a:rect l="l" t="t" r="r" b="b"/>
                <a:pathLst>
                  <a:path w="289" h="289" extrusionOk="0">
                    <a:moveTo>
                      <a:pt x="211" y="0"/>
                    </a:moveTo>
                    <a:cubicBezTo>
                      <a:pt x="203" y="0"/>
                      <a:pt x="194" y="1"/>
                      <a:pt x="186" y="2"/>
                    </a:cubicBezTo>
                    <a:cubicBezTo>
                      <a:pt x="161" y="9"/>
                      <a:pt x="129" y="22"/>
                      <a:pt x="109" y="41"/>
                    </a:cubicBezTo>
                    <a:cubicBezTo>
                      <a:pt x="58" y="79"/>
                      <a:pt x="20" y="137"/>
                      <a:pt x="7" y="195"/>
                    </a:cubicBezTo>
                    <a:cubicBezTo>
                      <a:pt x="0" y="220"/>
                      <a:pt x="7" y="253"/>
                      <a:pt x="26" y="272"/>
                    </a:cubicBezTo>
                    <a:cubicBezTo>
                      <a:pt x="34" y="284"/>
                      <a:pt x="50" y="288"/>
                      <a:pt x="65" y="288"/>
                    </a:cubicBezTo>
                    <a:cubicBezTo>
                      <a:pt x="74" y="288"/>
                      <a:pt x="83" y="287"/>
                      <a:pt x="90" y="285"/>
                    </a:cubicBezTo>
                    <a:cubicBezTo>
                      <a:pt x="148" y="272"/>
                      <a:pt x="199" y="233"/>
                      <a:pt x="238" y="188"/>
                    </a:cubicBezTo>
                    <a:cubicBezTo>
                      <a:pt x="250" y="169"/>
                      <a:pt x="263" y="144"/>
                      <a:pt x="276" y="118"/>
                    </a:cubicBezTo>
                    <a:cubicBezTo>
                      <a:pt x="283" y="99"/>
                      <a:pt x="289" y="67"/>
                      <a:pt x="289" y="47"/>
                    </a:cubicBezTo>
                    <a:cubicBezTo>
                      <a:pt x="279" y="12"/>
                      <a:pt x="244" y="0"/>
                      <a:pt x="211" y="0"/>
                    </a:cubicBezTo>
                    <a:close/>
                  </a:path>
                </a:pathLst>
              </a:custGeom>
              <a:solidFill>
                <a:schemeClr val="dk1"/>
              </a:solidFill>
              <a:ln w="2075"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2"/>
              <p:cNvSpPr/>
              <p:nvPr/>
            </p:nvSpPr>
            <p:spPr>
              <a:xfrm>
                <a:off x="5435050" y="1967550"/>
                <a:ext cx="11425" cy="5150"/>
              </a:xfrm>
              <a:custGeom>
                <a:avLst/>
                <a:gdLst/>
                <a:ahLst/>
                <a:cxnLst/>
                <a:rect l="l" t="t" r="r" b="b"/>
                <a:pathLst>
                  <a:path w="457" h="206" extrusionOk="0">
                    <a:moveTo>
                      <a:pt x="199" y="0"/>
                    </a:moveTo>
                    <a:cubicBezTo>
                      <a:pt x="142" y="0"/>
                      <a:pt x="58" y="0"/>
                      <a:pt x="39" y="64"/>
                    </a:cubicBezTo>
                    <a:cubicBezTo>
                      <a:pt x="1" y="186"/>
                      <a:pt x="199" y="205"/>
                      <a:pt x="283" y="205"/>
                    </a:cubicBezTo>
                    <a:cubicBezTo>
                      <a:pt x="328" y="205"/>
                      <a:pt x="373" y="205"/>
                      <a:pt x="418" y="180"/>
                    </a:cubicBezTo>
                    <a:cubicBezTo>
                      <a:pt x="443" y="167"/>
                      <a:pt x="456" y="135"/>
                      <a:pt x="443" y="103"/>
                    </a:cubicBezTo>
                    <a:cubicBezTo>
                      <a:pt x="437" y="96"/>
                      <a:pt x="437" y="90"/>
                      <a:pt x="430" y="90"/>
                    </a:cubicBezTo>
                    <a:cubicBezTo>
                      <a:pt x="424" y="77"/>
                      <a:pt x="411" y="71"/>
                      <a:pt x="398" y="64"/>
                    </a:cubicBezTo>
                    <a:cubicBezTo>
                      <a:pt x="334" y="26"/>
                      <a:pt x="270" y="6"/>
                      <a:pt x="199" y="0"/>
                    </a:cubicBezTo>
                    <a:close/>
                  </a:path>
                </a:pathLst>
              </a:custGeom>
              <a:solidFill>
                <a:schemeClr val="dk1"/>
              </a:solidFill>
              <a:ln w="2075"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2"/>
              <p:cNvSpPr/>
              <p:nvPr/>
            </p:nvSpPr>
            <p:spPr>
              <a:xfrm>
                <a:off x="5429600" y="1972675"/>
                <a:ext cx="69300" cy="45150"/>
              </a:xfrm>
              <a:custGeom>
                <a:avLst/>
                <a:gdLst/>
                <a:ahLst/>
                <a:cxnLst/>
                <a:rect l="l" t="t" r="r" b="b"/>
                <a:pathLst>
                  <a:path w="2772" h="1806" extrusionOk="0">
                    <a:moveTo>
                      <a:pt x="2236" y="1"/>
                    </a:moveTo>
                    <a:cubicBezTo>
                      <a:pt x="2034" y="1"/>
                      <a:pt x="1830" y="165"/>
                      <a:pt x="1675" y="276"/>
                    </a:cubicBezTo>
                    <a:cubicBezTo>
                      <a:pt x="1534" y="379"/>
                      <a:pt x="1392" y="481"/>
                      <a:pt x="1232" y="545"/>
                    </a:cubicBezTo>
                    <a:cubicBezTo>
                      <a:pt x="1200" y="552"/>
                      <a:pt x="1168" y="565"/>
                      <a:pt x="1136" y="571"/>
                    </a:cubicBezTo>
                    <a:cubicBezTo>
                      <a:pt x="847" y="642"/>
                      <a:pt x="520" y="558"/>
                      <a:pt x="257" y="712"/>
                    </a:cubicBezTo>
                    <a:cubicBezTo>
                      <a:pt x="1" y="866"/>
                      <a:pt x="7" y="1200"/>
                      <a:pt x="174" y="1418"/>
                    </a:cubicBezTo>
                    <a:cubicBezTo>
                      <a:pt x="276" y="1546"/>
                      <a:pt x="424" y="1636"/>
                      <a:pt x="578" y="1700"/>
                    </a:cubicBezTo>
                    <a:cubicBezTo>
                      <a:pt x="758" y="1771"/>
                      <a:pt x="950" y="1805"/>
                      <a:pt x="1142" y="1805"/>
                    </a:cubicBezTo>
                    <a:cubicBezTo>
                      <a:pt x="1606" y="1805"/>
                      <a:pt x="2072" y="1607"/>
                      <a:pt x="2380" y="1257"/>
                    </a:cubicBezTo>
                    <a:cubicBezTo>
                      <a:pt x="2605" y="1007"/>
                      <a:pt x="2771" y="597"/>
                      <a:pt x="2617" y="270"/>
                    </a:cubicBezTo>
                    <a:cubicBezTo>
                      <a:pt x="2560" y="154"/>
                      <a:pt x="2457" y="52"/>
                      <a:pt x="2329" y="13"/>
                    </a:cubicBezTo>
                    <a:cubicBezTo>
                      <a:pt x="2298" y="5"/>
                      <a:pt x="2267" y="1"/>
                      <a:pt x="2236" y="1"/>
                    </a:cubicBezTo>
                    <a:close/>
                  </a:path>
                </a:pathLst>
              </a:custGeom>
              <a:solidFill>
                <a:schemeClr val="dk1"/>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2"/>
              <p:cNvSpPr/>
              <p:nvPr/>
            </p:nvSpPr>
            <p:spPr>
              <a:xfrm>
                <a:off x="5447875" y="1978275"/>
                <a:ext cx="51025" cy="39575"/>
              </a:xfrm>
              <a:custGeom>
                <a:avLst/>
                <a:gdLst/>
                <a:ahLst/>
                <a:cxnLst/>
                <a:rect l="l" t="t" r="r" b="b"/>
                <a:pathLst>
                  <a:path w="2041" h="1583" extrusionOk="0">
                    <a:moveTo>
                      <a:pt x="1854" y="1"/>
                    </a:moveTo>
                    <a:cubicBezTo>
                      <a:pt x="1495" y="97"/>
                      <a:pt x="1142" y="238"/>
                      <a:pt x="841" y="469"/>
                    </a:cubicBezTo>
                    <a:cubicBezTo>
                      <a:pt x="469" y="745"/>
                      <a:pt x="187" y="1110"/>
                      <a:pt x="1" y="1527"/>
                    </a:cubicBezTo>
                    <a:cubicBezTo>
                      <a:pt x="136" y="1564"/>
                      <a:pt x="275" y="1582"/>
                      <a:pt x="414" y="1582"/>
                    </a:cubicBezTo>
                    <a:cubicBezTo>
                      <a:pt x="878" y="1582"/>
                      <a:pt x="1343" y="1384"/>
                      <a:pt x="1649" y="1033"/>
                    </a:cubicBezTo>
                    <a:cubicBezTo>
                      <a:pt x="1867" y="783"/>
                      <a:pt x="2040" y="373"/>
                      <a:pt x="1886" y="52"/>
                    </a:cubicBezTo>
                    <a:cubicBezTo>
                      <a:pt x="1874" y="33"/>
                      <a:pt x="1867" y="14"/>
                      <a:pt x="1854" y="1"/>
                    </a:cubicBezTo>
                    <a:close/>
                  </a:path>
                </a:pathLst>
              </a:custGeom>
              <a:solidFill>
                <a:schemeClr val="accent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2"/>
              <p:cNvSpPr/>
              <p:nvPr/>
            </p:nvSpPr>
            <p:spPr>
              <a:xfrm>
                <a:off x="5415200" y="1889275"/>
                <a:ext cx="25600" cy="15225"/>
              </a:xfrm>
              <a:custGeom>
                <a:avLst/>
                <a:gdLst/>
                <a:ahLst/>
                <a:cxnLst/>
                <a:rect l="l" t="t" r="r" b="b"/>
                <a:pathLst>
                  <a:path w="1024" h="609" extrusionOk="0">
                    <a:moveTo>
                      <a:pt x="727" y="1"/>
                    </a:moveTo>
                    <a:cubicBezTo>
                      <a:pt x="724" y="1"/>
                      <a:pt x="721" y="1"/>
                      <a:pt x="718" y="1"/>
                    </a:cubicBezTo>
                    <a:cubicBezTo>
                      <a:pt x="519" y="14"/>
                      <a:pt x="256" y="104"/>
                      <a:pt x="115" y="245"/>
                    </a:cubicBezTo>
                    <a:cubicBezTo>
                      <a:pt x="70" y="290"/>
                      <a:pt x="38" y="341"/>
                      <a:pt x="25" y="399"/>
                    </a:cubicBezTo>
                    <a:cubicBezTo>
                      <a:pt x="0" y="559"/>
                      <a:pt x="125" y="608"/>
                      <a:pt x="256" y="608"/>
                    </a:cubicBezTo>
                    <a:cubicBezTo>
                      <a:pt x="329" y="608"/>
                      <a:pt x="404" y="593"/>
                      <a:pt x="455" y="572"/>
                    </a:cubicBezTo>
                    <a:cubicBezTo>
                      <a:pt x="609" y="514"/>
                      <a:pt x="782" y="476"/>
                      <a:pt x="897" y="347"/>
                    </a:cubicBezTo>
                    <a:cubicBezTo>
                      <a:pt x="1023" y="190"/>
                      <a:pt x="920" y="1"/>
                      <a:pt x="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2"/>
              <p:cNvSpPr/>
              <p:nvPr/>
            </p:nvSpPr>
            <p:spPr>
              <a:xfrm>
                <a:off x="5452900" y="1889275"/>
                <a:ext cx="25600" cy="15225"/>
              </a:xfrm>
              <a:custGeom>
                <a:avLst/>
                <a:gdLst/>
                <a:ahLst/>
                <a:cxnLst/>
                <a:rect l="l" t="t" r="r" b="b"/>
                <a:pathLst>
                  <a:path w="1024" h="609" extrusionOk="0">
                    <a:moveTo>
                      <a:pt x="297" y="1"/>
                    </a:moveTo>
                    <a:cubicBezTo>
                      <a:pt x="104" y="1"/>
                      <a:pt x="1" y="190"/>
                      <a:pt x="133" y="347"/>
                    </a:cubicBezTo>
                    <a:cubicBezTo>
                      <a:pt x="242" y="476"/>
                      <a:pt x="422" y="514"/>
                      <a:pt x="569" y="572"/>
                    </a:cubicBezTo>
                    <a:cubicBezTo>
                      <a:pt x="623" y="593"/>
                      <a:pt x="698" y="608"/>
                      <a:pt x="772" y="608"/>
                    </a:cubicBezTo>
                    <a:cubicBezTo>
                      <a:pt x="901" y="608"/>
                      <a:pt x="1024" y="559"/>
                      <a:pt x="999" y="399"/>
                    </a:cubicBezTo>
                    <a:cubicBezTo>
                      <a:pt x="993" y="341"/>
                      <a:pt x="954" y="290"/>
                      <a:pt x="916" y="245"/>
                    </a:cubicBezTo>
                    <a:cubicBezTo>
                      <a:pt x="768" y="104"/>
                      <a:pt x="505" y="14"/>
                      <a:pt x="306" y="1"/>
                    </a:cubicBezTo>
                    <a:cubicBezTo>
                      <a:pt x="303" y="1"/>
                      <a:pt x="300"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2"/>
              <p:cNvSpPr/>
              <p:nvPr/>
            </p:nvSpPr>
            <p:spPr>
              <a:xfrm>
                <a:off x="5327625" y="1802650"/>
                <a:ext cx="246950" cy="155850"/>
              </a:xfrm>
              <a:custGeom>
                <a:avLst/>
                <a:gdLst/>
                <a:ahLst/>
                <a:cxnLst/>
                <a:rect l="l" t="t" r="r" b="b"/>
                <a:pathLst>
                  <a:path w="9878" h="6234" extrusionOk="0">
                    <a:moveTo>
                      <a:pt x="2428" y="1"/>
                    </a:moveTo>
                    <a:cubicBezTo>
                      <a:pt x="2398" y="1"/>
                      <a:pt x="2368" y="16"/>
                      <a:pt x="2348" y="47"/>
                    </a:cubicBezTo>
                    <a:cubicBezTo>
                      <a:pt x="2078" y="445"/>
                      <a:pt x="1957" y="926"/>
                      <a:pt x="2001" y="1401"/>
                    </a:cubicBezTo>
                    <a:cubicBezTo>
                      <a:pt x="1783" y="1330"/>
                      <a:pt x="1565" y="1260"/>
                      <a:pt x="1341" y="1228"/>
                    </a:cubicBezTo>
                    <a:cubicBezTo>
                      <a:pt x="1179" y="1204"/>
                      <a:pt x="1049" y="1195"/>
                      <a:pt x="944" y="1195"/>
                    </a:cubicBezTo>
                    <a:cubicBezTo>
                      <a:pt x="528" y="1195"/>
                      <a:pt x="508" y="1343"/>
                      <a:pt x="513" y="1369"/>
                    </a:cubicBezTo>
                    <a:cubicBezTo>
                      <a:pt x="552" y="1465"/>
                      <a:pt x="1180" y="1798"/>
                      <a:pt x="1180" y="1798"/>
                    </a:cubicBezTo>
                    <a:cubicBezTo>
                      <a:pt x="1180" y="1798"/>
                      <a:pt x="687" y="2119"/>
                      <a:pt x="411" y="2793"/>
                    </a:cubicBezTo>
                    <a:cubicBezTo>
                      <a:pt x="0" y="3787"/>
                      <a:pt x="13" y="4697"/>
                      <a:pt x="193" y="5743"/>
                    </a:cubicBezTo>
                    <a:cubicBezTo>
                      <a:pt x="212" y="5865"/>
                      <a:pt x="244" y="5987"/>
                      <a:pt x="321" y="6083"/>
                    </a:cubicBezTo>
                    <a:cubicBezTo>
                      <a:pt x="405" y="6191"/>
                      <a:pt x="501" y="6234"/>
                      <a:pt x="598" y="6234"/>
                    </a:cubicBezTo>
                    <a:cubicBezTo>
                      <a:pt x="818" y="6234"/>
                      <a:pt x="1045" y="6011"/>
                      <a:pt x="1161" y="5820"/>
                    </a:cubicBezTo>
                    <a:cubicBezTo>
                      <a:pt x="1456" y="5307"/>
                      <a:pt x="1443" y="4723"/>
                      <a:pt x="1501" y="4159"/>
                    </a:cubicBezTo>
                    <a:cubicBezTo>
                      <a:pt x="1508" y="4095"/>
                      <a:pt x="1597" y="3197"/>
                      <a:pt x="1578" y="3197"/>
                    </a:cubicBezTo>
                    <a:cubicBezTo>
                      <a:pt x="1950" y="3197"/>
                      <a:pt x="2316" y="3120"/>
                      <a:pt x="2681" y="3036"/>
                    </a:cubicBezTo>
                    <a:cubicBezTo>
                      <a:pt x="3105" y="2940"/>
                      <a:pt x="3528" y="2844"/>
                      <a:pt x="3951" y="2748"/>
                    </a:cubicBezTo>
                    <a:cubicBezTo>
                      <a:pt x="4022" y="2728"/>
                      <a:pt x="4041" y="2639"/>
                      <a:pt x="3996" y="2587"/>
                    </a:cubicBezTo>
                    <a:cubicBezTo>
                      <a:pt x="3887" y="2472"/>
                      <a:pt x="3759" y="2382"/>
                      <a:pt x="3618" y="2311"/>
                    </a:cubicBezTo>
                    <a:cubicBezTo>
                      <a:pt x="3669" y="2311"/>
                      <a:pt x="3727" y="2318"/>
                      <a:pt x="3778" y="2318"/>
                    </a:cubicBezTo>
                    <a:cubicBezTo>
                      <a:pt x="4080" y="2344"/>
                      <a:pt x="4375" y="2401"/>
                      <a:pt x="4663" y="2485"/>
                    </a:cubicBezTo>
                    <a:cubicBezTo>
                      <a:pt x="4958" y="2568"/>
                      <a:pt x="5247" y="2677"/>
                      <a:pt x="5523" y="2793"/>
                    </a:cubicBezTo>
                    <a:cubicBezTo>
                      <a:pt x="5664" y="2857"/>
                      <a:pt x="5811" y="2908"/>
                      <a:pt x="5946" y="2985"/>
                    </a:cubicBezTo>
                    <a:cubicBezTo>
                      <a:pt x="6032" y="3031"/>
                      <a:pt x="6093" y="3051"/>
                      <a:pt x="6135" y="3051"/>
                    </a:cubicBezTo>
                    <a:cubicBezTo>
                      <a:pt x="6367" y="3051"/>
                      <a:pt x="6020" y="2455"/>
                      <a:pt x="6004" y="2433"/>
                    </a:cubicBezTo>
                    <a:lnTo>
                      <a:pt x="6004" y="2433"/>
                    </a:lnTo>
                    <a:cubicBezTo>
                      <a:pt x="6344" y="2671"/>
                      <a:pt x="6664" y="2934"/>
                      <a:pt x="6985" y="3203"/>
                    </a:cubicBezTo>
                    <a:cubicBezTo>
                      <a:pt x="7242" y="3415"/>
                      <a:pt x="8217" y="4050"/>
                      <a:pt x="8217" y="4050"/>
                    </a:cubicBezTo>
                    <a:cubicBezTo>
                      <a:pt x="8217" y="4050"/>
                      <a:pt x="8287" y="5313"/>
                      <a:pt x="8351" y="5653"/>
                    </a:cubicBezTo>
                    <a:cubicBezTo>
                      <a:pt x="8370" y="5764"/>
                      <a:pt x="8406" y="6104"/>
                      <a:pt x="8567" y="6104"/>
                    </a:cubicBezTo>
                    <a:cubicBezTo>
                      <a:pt x="8574" y="6104"/>
                      <a:pt x="8581" y="6103"/>
                      <a:pt x="8589" y="6102"/>
                    </a:cubicBezTo>
                    <a:cubicBezTo>
                      <a:pt x="8813" y="6070"/>
                      <a:pt x="8967" y="5525"/>
                      <a:pt x="9031" y="5339"/>
                    </a:cubicBezTo>
                    <a:cubicBezTo>
                      <a:pt x="9333" y="4524"/>
                      <a:pt x="9397" y="3601"/>
                      <a:pt x="9089" y="2780"/>
                    </a:cubicBezTo>
                    <a:cubicBezTo>
                      <a:pt x="9031" y="2632"/>
                      <a:pt x="8884" y="2356"/>
                      <a:pt x="8884" y="2356"/>
                    </a:cubicBezTo>
                    <a:cubicBezTo>
                      <a:pt x="8884" y="2356"/>
                      <a:pt x="9724" y="1888"/>
                      <a:pt x="9782" y="1830"/>
                    </a:cubicBezTo>
                    <a:cubicBezTo>
                      <a:pt x="9878" y="1741"/>
                      <a:pt x="9865" y="1644"/>
                      <a:pt x="9794" y="1574"/>
                    </a:cubicBezTo>
                    <a:cubicBezTo>
                      <a:pt x="9762" y="1542"/>
                      <a:pt x="9724" y="1510"/>
                      <a:pt x="9673" y="1490"/>
                    </a:cubicBezTo>
                    <a:cubicBezTo>
                      <a:pt x="9162" y="1292"/>
                      <a:pt x="8596" y="1200"/>
                      <a:pt x="8040" y="1200"/>
                    </a:cubicBezTo>
                    <a:cubicBezTo>
                      <a:pt x="7912" y="1200"/>
                      <a:pt x="7785" y="1205"/>
                      <a:pt x="7659" y="1215"/>
                    </a:cubicBezTo>
                    <a:cubicBezTo>
                      <a:pt x="7543" y="1228"/>
                      <a:pt x="7434" y="1240"/>
                      <a:pt x="7325" y="1260"/>
                    </a:cubicBezTo>
                    <a:cubicBezTo>
                      <a:pt x="7402" y="1208"/>
                      <a:pt x="7479" y="1157"/>
                      <a:pt x="7556" y="1099"/>
                    </a:cubicBezTo>
                    <a:cubicBezTo>
                      <a:pt x="7813" y="920"/>
                      <a:pt x="8056" y="727"/>
                      <a:pt x="8274" y="503"/>
                    </a:cubicBezTo>
                    <a:cubicBezTo>
                      <a:pt x="8306" y="464"/>
                      <a:pt x="8338" y="432"/>
                      <a:pt x="8358" y="387"/>
                    </a:cubicBezTo>
                    <a:cubicBezTo>
                      <a:pt x="8415" y="272"/>
                      <a:pt x="8332" y="208"/>
                      <a:pt x="8223" y="188"/>
                    </a:cubicBezTo>
                    <a:cubicBezTo>
                      <a:pt x="7690" y="107"/>
                      <a:pt x="7148" y="61"/>
                      <a:pt x="6606" y="61"/>
                    </a:cubicBezTo>
                    <a:cubicBezTo>
                      <a:pt x="5572" y="61"/>
                      <a:pt x="4539" y="229"/>
                      <a:pt x="3579" y="637"/>
                    </a:cubicBezTo>
                    <a:cubicBezTo>
                      <a:pt x="3355" y="734"/>
                      <a:pt x="3150" y="843"/>
                      <a:pt x="2944" y="971"/>
                    </a:cubicBezTo>
                    <a:cubicBezTo>
                      <a:pt x="2803" y="1061"/>
                      <a:pt x="2662" y="1157"/>
                      <a:pt x="2534" y="1266"/>
                    </a:cubicBezTo>
                    <a:cubicBezTo>
                      <a:pt x="2630" y="868"/>
                      <a:pt x="2662" y="458"/>
                      <a:pt x="2515" y="67"/>
                    </a:cubicBezTo>
                    <a:cubicBezTo>
                      <a:pt x="2500" y="24"/>
                      <a:pt x="2464" y="1"/>
                      <a:pt x="2428" y="1"/>
                    </a:cubicBezTo>
                    <a:close/>
                  </a:path>
                </a:pathLst>
              </a:custGeom>
              <a:solidFill>
                <a:schemeClr val="dk1"/>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2"/>
              <p:cNvSpPr/>
              <p:nvPr/>
            </p:nvSpPr>
            <p:spPr>
              <a:xfrm>
                <a:off x="5302775" y="1917300"/>
                <a:ext cx="65750" cy="57225"/>
              </a:xfrm>
              <a:custGeom>
                <a:avLst/>
                <a:gdLst/>
                <a:ahLst/>
                <a:cxnLst/>
                <a:rect l="l" t="t" r="r" b="b"/>
                <a:pathLst>
                  <a:path w="2630" h="2289" extrusionOk="0">
                    <a:moveTo>
                      <a:pt x="991" y="0"/>
                    </a:moveTo>
                    <a:cubicBezTo>
                      <a:pt x="750" y="0"/>
                      <a:pt x="530" y="81"/>
                      <a:pt x="372" y="246"/>
                    </a:cubicBezTo>
                    <a:cubicBezTo>
                      <a:pt x="0" y="631"/>
                      <a:pt x="116" y="1356"/>
                      <a:pt x="642" y="1850"/>
                    </a:cubicBezTo>
                    <a:cubicBezTo>
                      <a:pt x="941" y="2138"/>
                      <a:pt x="1309" y="2288"/>
                      <a:pt x="1639" y="2288"/>
                    </a:cubicBezTo>
                    <a:cubicBezTo>
                      <a:pt x="1880" y="2288"/>
                      <a:pt x="2100" y="2208"/>
                      <a:pt x="2258" y="2042"/>
                    </a:cubicBezTo>
                    <a:cubicBezTo>
                      <a:pt x="2630" y="1651"/>
                      <a:pt x="2508" y="932"/>
                      <a:pt x="1988" y="439"/>
                    </a:cubicBezTo>
                    <a:cubicBezTo>
                      <a:pt x="1689" y="150"/>
                      <a:pt x="1321" y="0"/>
                      <a:pt x="991" y="0"/>
                    </a:cubicBezTo>
                    <a:close/>
                  </a:path>
                </a:pathLst>
              </a:custGeom>
              <a:solidFill>
                <a:srgbClr val="AD5D5A"/>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2"/>
              <p:cNvSpPr/>
              <p:nvPr/>
            </p:nvSpPr>
            <p:spPr>
              <a:xfrm>
                <a:off x="5322175" y="1929125"/>
                <a:ext cx="26000" cy="28325"/>
              </a:xfrm>
              <a:custGeom>
                <a:avLst/>
                <a:gdLst/>
                <a:ahLst/>
                <a:cxnLst/>
                <a:rect l="l" t="t" r="r" b="b"/>
                <a:pathLst>
                  <a:path w="1040" h="1133" extrusionOk="0">
                    <a:moveTo>
                      <a:pt x="105" y="1"/>
                    </a:moveTo>
                    <a:cubicBezTo>
                      <a:pt x="70" y="1"/>
                      <a:pt x="35" y="4"/>
                      <a:pt x="0" y="10"/>
                    </a:cubicBezTo>
                    <a:lnTo>
                      <a:pt x="212" y="1133"/>
                    </a:lnTo>
                    <a:cubicBezTo>
                      <a:pt x="250" y="953"/>
                      <a:pt x="430" y="806"/>
                      <a:pt x="616" y="799"/>
                    </a:cubicBezTo>
                    <a:cubicBezTo>
                      <a:pt x="808" y="799"/>
                      <a:pt x="988" y="934"/>
                      <a:pt x="1039" y="1120"/>
                    </a:cubicBezTo>
                    <a:cubicBezTo>
                      <a:pt x="982" y="844"/>
                      <a:pt x="905" y="562"/>
                      <a:pt x="731" y="338"/>
                    </a:cubicBezTo>
                    <a:cubicBezTo>
                      <a:pt x="580" y="147"/>
                      <a:pt x="346" y="1"/>
                      <a:pt x="105"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2"/>
              <p:cNvSpPr/>
              <p:nvPr/>
            </p:nvSpPr>
            <p:spPr>
              <a:xfrm>
                <a:off x="5525175" y="1917300"/>
                <a:ext cx="65925" cy="57225"/>
              </a:xfrm>
              <a:custGeom>
                <a:avLst/>
                <a:gdLst/>
                <a:ahLst/>
                <a:cxnLst/>
                <a:rect l="l" t="t" r="r" b="b"/>
                <a:pathLst>
                  <a:path w="2637" h="2289" extrusionOk="0">
                    <a:moveTo>
                      <a:pt x="1639" y="0"/>
                    </a:moveTo>
                    <a:cubicBezTo>
                      <a:pt x="1310" y="0"/>
                      <a:pt x="941" y="150"/>
                      <a:pt x="642" y="439"/>
                    </a:cubicBezTo>
                    <a:cubicBezTo>
                      <a:pt x="122" y="932"/>
                      <a:pt x="0" y="1651"/>
                      <a:pt x="372" y="2042"/>
                    </a:cubicBezTo>
                    <a:cubicBezTo>
                      <a:pt x="532" y="2208"/>
                      <a:pt x="755" y="2288"/>
                      <a:pt x="997" y="2288"/>
                    </a:cubicBezTo>
                    <a:cubicBezTo>
                      <a:pt x="1327" y="2288"/>
                      <a:pt x="1695" y="2138"/>
                      <a:pt x="1995" y="1850"/>
                    </a:cubicBezTo>
                    <a:cubicBezTo>
                      <a:pt x="2515" y="1356"/>
                      <a:pt x="2636" y="631"/>
                      <a:pt x="2258" y="246"/>
                    </a:cubicBezTo>
                    <a:cubicBezTo>
                      <a:pt x="2101" y="81"/>
                      <a:pt x="1880" y="0"/>
                      <a:pt x="1639" y="0"/>
                    </a:cubicBezTo>
                    <a:close/>
                  </a:path>
                </a:pathLst>
              </a:custGeom>
              <a:solidFill>
                <a:srgbClr val="AD5D5A"/>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2"/>
              <p:cNvSpPr/>
              <p:nvPr/>
            </p:nvSpPr>
            <p:spPr>
              <a:xfrm>
                <a:off x="5545525" y="1929125"/>
                <a:ext cx="26175" cy="28325"/>
              </a:xfrm>
              <a:custGeom>
                <a:avLst/>
                <a:gdLst/>
                <a:ahLst/>
                <a:cxnLst/>
                <a:rect l="l" t="t" r="r" b="b"/>
                <a:pathLst>
                  <a:path w="1047" h="1133" extrusionOk="0">
                    <a:moveTo>
                      <a:pt x="939" y="1"/>
                    </a:moveTo>
                    <a:cubicBezTo>
                      <a:pt x="694" y="1"/>
                      <a:pt x="460" y="147"/>
                      <a:pt x="309" y="338"/>
                    </a:cubicBezTo>
                    <a:cubicBezTo>
                      <a:pt x="142" y="562"/>
                      <a:pt x="59" y="844"/>
                      <a:pt x="1" y="1120"/>
                    </a:cubicBezTo>
                    <a:cubicBezTo>
                      <a:pt x="52" y="934"/>
                      <a:pt x="232" y="799"/>
                      <a:pt x="424" y="799"/>
                    </a:cubicBezTo>
                    <a:cubicBezTo>
                      <a:pt x="610" y="806"/>
                      <a:pt x="790" y="953"/>
                      <a:pt x="828" y="1133"/>
                    </a:cubicBezTo>
                    <a:lnTo>
                      <a:pt x="1046" y="10"/>
                    </a:lnTo>
                    <a:cubicBezTo>
                      <a:pt x="1011" y="4"/>
                      <a:pt x="975" y="1"/>
                      <a:pt x="939"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42"/>
            <p:cNvSpPr/>
            <p:nvPr/>
          </p:nvSpPr>
          <p:spPr>
            <a:xfrm>
              <a:off x="6033245" y="3800163"/>
              <a:ext cx="1740" cy="82114"/>
            </a:xfrm>
            <a:custGeom>
              <a:avLst/>
              <a:gdLst/>
              <a:ahLst/>
              <a:cxnLst/>
              <a:rect l="l" t="t" r="r" b="b"/>
              <a:pathLst>
                <a:path w="20" h="944" extrusionOk="0">
                  <a:moveTo>
                    <a:pt x="20" y="1"/>
                  </a:moveTo>
                  <a:cubicBezTo>
                    <a:pt x="13" y="315"/>
                    <a:pt x="7" y="629"/>
                    <a:pt x="1" y="943"/>
                  </a:cubicBezTo>
                </a:path>
              </a:pathLst>
            </a:custGeom>
            <a:solidFill>
              <a:srgbClr val="EECC3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2"/>
            <p:cNvSpPr/>
            <p:nvPr/>
          </p:nvSpPr>
          <p:spPr>
            <a:xfrm>
              <a:off x="5533945" y="3800163"/>
              <a:ext cx="1740" cy="82114"/>
            </a:xfrm>
            <a:custGeom>
              <a:avLst/>
              <a:gdLst/>
              <a:ahLst/>
              <a:cxnLst/>
              <a:rect l="l" t="t" r="r" b="b"/>
              <a:pathLst>
                <a:path w="20" h="944" extrusionOk="0">
                  <a:moveTo>
                    <a:pt x="20" y="1"/>
                  </a:moveTo>
                  <a:cubicBezTo>
                    <a:pt x="13" y="315"/>
                    <a:pt x="7" y="629"/>
                    <a:pt x="1" y="943"/>
                  </a:cubicBezTo>
                </a:path>
              </a:pathLst>
            </a:custGeom>
            <a:solidFill>
              <a:srgbClr val="EECC3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714" name="Google Shape;714;p45"/>
          <p:cNvSpPr txBox="1">
            <a:spLocks noGrp="1"/>
          </p:cNvSpPr>
          <p:nvPr>
            <p:ph type="title"/>
          </p:nvPr>
        </p:nvSpPr>
        <p:spPr>
          <a:xfrm>
            <a:off x="501339" y="215905"/>
            <a:ext cx="7704000" cy="572700"/>
          </a:xfrm>
          <a:prstGeom prst="rect">
            <a:avLst/>
          </a:prstGeom>
        </p:spPr>
        <p:txBody>
          <a:bodyPr spcFirstLastPara="1" wrap="square" lIns="91425" tIns="91425" rIns="91425" bIns="91425" anchor="t" anchorCtr="0">
            <a:noAutofit/>
          </a:bodyPr>
          <a:lstStyle/>
          <a:p>
            <a:r>
              <a:rPr lang="en-US"/>
              <a:t> For PPM Image Format.</a:t>
            </a:r>
            <a:br>
              <a:rPr lang="en-US"/>
            </a:br>
            <a:r>
              <a:rPr lang="en-US" sz="2000">
                <a:solidFill>
                  <a:schemeClr val="tx1"/>
                </a:solidFill>
              </a:rPr>
              <a:t>For case-1</a:t>
            </a:r>
            <a:r>
              <a:rPr lang="en-US" sz="2000">
                <a:solidFill>
                  <a:srgbClr val="FF0000"/>
                </a:solidFill>
              </a:rPr>
              <a:t>:Make the values greater than the threshold</a:t>
            </a:r>
            <a:br>
              <a:rPr lang="en-US" sz="2000">
                <a:solidFill>
                  <a:srgbClr val="FF0000"/>
                </a:solidFill>
              </a:rPr>
            </a:br>
            <a:r>
              <a:rPr lang="en-US" sz="2000">
                <a:solidFill>
                  <a:srgbClr val="FF0000"/>
                </a:solidFill>
              </a:rPr>
              <a:t>                            brighter, ‘255’.</a:t>
            </a:r>
            <a:br>
              <a:rPr lang="en-US" sz="2000">
                <a:solidFill>
                  <a:schemeClr val="bg2">
                    <a:lumMod val="75000"/>
                  </a:schemeClr>
                </a:solidFill>
              </a:rPr>
            </a:br>
            <a:br>
              <a:rPr lang="en-US"/>
            </a:br>
            <a:br>
              <a:rPr lang="en-US"/>
            </a:br>
            <a:endParaRPr lang="en-US"/>
          </a:p>
        </p:txBody>
      </p:sp>
      <p:sp>
        <p:nvSpPr>
          <p:cNvPr id="8" name="Rectangle 7">
            <a:extLst>
              <a:ext uri="{FF2B5EF4-FFF2-40B4-BE49-F238E27FC236}">
                <a16:creationId xmlns:a16="http://schemas.microsoft.com/office/drawing/2014/main" id="{90B0C075-E039-4811-8B42-8BA2267949B6}"/>
              </a:ext>
            </a:extLst>
          </p:cNvPr>
          <p:cNvSpPr/>
          <p:nvPr/>
        </p:nvSpPr>
        <p:spPr>
          <a:xfrm>
            <a:off x="501339" y="1691730"/>
            <a:ext cx="6211956" cy="2677656"/>
          </a:xfrm>
          <a:prstGeom prst="rect">
            <a:avLst/>
          </a:prstGeom>
        </p:spPr>
        <p:txBody>
          <a:bodyPr wrap="square">
            <a:spAutoFit/>
          </a:bodyPr>
          <a:lstStyle/>
          <a:p>
            <a:r>
              <a:rPr lang="en-US">
                <a:solidFill>
                  <a:srgbClr val="B5200D"/>
                </a:solidFill>
                <a:latin typeface="Consolas" panose="020B0609020204030204" pitchFamily="49" charset="0"/>
              </a:rPr>
              <a:t>#include</a:t>
            </a:r>
            <a:r>
              <a:rPr lang="en-US">
                <a:solidFill>
                  <a:srgbClr val="0F4A85"/>
                </a:solidFill>
                <a:latin typeface="Consolas" panose="020B0609020204030204" pitchFamily="49" charset="0"/>
              </a:rPr>
              <a:t> &lt;stdio.h&gt;</a:t>
            </a:r>
            <a:endParaRPr lang="en-US">
              <a:solidFill>
                <a:srgbClr val="292929"/>
              </a:solidFill>
              <a:latin typeface="Consolas" panose="020B0609020204030204" pitchFamily="49" charset="0"/>
            </a:endParaRPr>
          </a:p>
          <a:p>
            <a:r>
              <a:rPr lang="en-US">
                <a:solidFill>
                  <a:srgbClr val="B5200D"/>
                </a:solidFill>
                <a:latin typeface="Consolas" panose="020B0609020204030204" pitchFamily="49" charset="0"/>
              </a:rPr>
              <a:t>#include</a:t>
            </a:r>
            <a:r>
              <a:rPr lang="en-US">
                <a:solidFill>
                  <a:srgbClr val="0F4A85"/>
                </a:solidFill>
                <a:latin typeface="Consolas" panose="020B0609020204030204" pitchFamily="49" charset="0"/>
              </a:rPr>
              <a:t> &lt;stdlib.h&gt;</a:t>
            </a:r>
            <a:endParaRPr lang="en-US">
              <a:solidFill>
                <a:srgbClr val="292929"/>
              </a:solidFill>
              <a:latin typeface="Consolas" panose="020B0609020204030204" pitchFamily="49" charset="0"/>
            </a:endParaRPr>
          </a:p>
          <a:p>
            <a:br>
              <a:rPr lang="en-US">
                <a:solidFill>
                  <a:srgbClr val="292929"/>
                </a:solidFill>
                <a:latin typeface="Consolas" panose="020B0609020204030204" pitchFamily="49" charset="0"/>
              </a:rPr>
            </a:br>
            <a:r>
              <a:rPr lang="en-US">
                <a:solidFill>
                  <a:srgbClr val="0F4A85"/>
                </a:solidFill>
                <a:latin typeface="Consolas" panose="020B0609020204030204" pitchFamily="49" charset="0"/>
              </a:rPr>
              <a:t>int</a:t>
            </a:r>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main</a:t>
            </a:r>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515151"/>
                </a:solidFill>
                <a:latin typeface="Consolas" panose="020B0609020204030204" pitchFamily="49" charset="0"/>
              </a:rPr>
              <a:t>// Declare image variables</a:t>
            </a:r>
            <a:endParaRPr lang="en-US">
              <a:solidFill>
                <a:srgbClr val="292929"/>
              </a:solidFill>
              <a:latin typeface="Consolas" panose="020B0609020204030204" pitchFamily="49" charset="0"/>
            </a:endParaRPr>
          </a:p>
          <a:p>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int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width</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height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max_color</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unsigned</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char</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int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threshold</a:t>
            </a:r>
            <a:r>
              <a:rPr lang="en-US">
                <a:solidFill>
                  <a:srgbClr val="292929"/>
                </a:solidFill>
                <a:latin typeface="Consolas" panose="020B0609020204030204" pitchFamily="49" charset="0"/>
              </a:rPr>
              <a:t>;</a:t>
            </a:r>
          </a:p>
          <a:p>
            <a:br>
              <a:rPr lang="en-US">
                <a:solidFill>
                  <a:srgbClr val="292929"/>
                </a:solidFill>
                <a:latin typeface="Consolas" panose="020B0609020204030204" pitchFamily="49" charset="0"/>
              </a:rPr>
            </a:b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char</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str</a:t>
            </a:r>
            <a:r>
              <a:rPr lang="en-US">
                <a:solidFill>
                  <a:srgbClr val="292929"/>
                </a:solidFill>
                <a:latin typeface="Consolas" panose="020B0609020204030204" pitchFamily="49" charset="0"/>
              </a:rPr>
              <a:t>[</a:t>
            </a:r>
            <a:r>
              <a:rPr lang="en-US">
                <a:solidFill>
                  <a:srgbClr val="096D48"/>
                </a:solidFill>
                <a:latin typeface="Consolas" panose="020B0609020204030204" pitchFamily="49" charset="0"/>
              </a:rPr>
              <a:t>100</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printf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"Enter the name of the file (with .ppm) :"</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gets</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str</a:t>
            </a:r>
            <a:r>
              <a:rPr lang="en-US">
                <a:solidFill>
                  <a:srgbClr val="292929"/>
                </a:solidFill>
                <a:latin typeface="Consolas" panose="020B0609020204030204" pitchFamily="49" charset="0"/>
              </a:rPr>
              <a:t>);</a:t>
            </a:r>
          </a:p>
        </p:txBody>
      </p:sp>
    </p:spTree>
    <p:extLst>
      <p:ext uri="{BB962C8B-B14F-4D97-AF65-F5344CB8AC3E}">
        <p14:creationId xmlns:p14="http://schemas.microsoft.com/office/powerpoint/2010/main" val="1333734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4" name="Rectangle 3">
            <a:extLst>
              <a:ext uri="{FF2B5EF4-FFF2-40B4-BE49-F238E27FC236}">
                <a16:creationId xmlns:a16="http://schemas.microsoft.com/office/drawing/2014/main" id="{C85C811E-66C4-4BED-93A5-E8136F91ED56}"/>
              </a:ext>
            </a:extLst>
          </p:cNvPr>
          <p:cNvSpPr/>
          <p:nvPr/>
        </p:nvSpPr>
        <p:spPr>
          <a:xfrm>
            <a:off x="347869" y="478869"/>
            <a:ext cx="8567531" cy="3970318"/>
          </a:xfrm>
          <a:prstGeom prst="rect">
            <a:avLst/>
          </a:prstGeom>
        </p:spPr>
        <p:txBody>
          <a:bodyPr wrap="square">
            <a:spAutoFit/>
          </a:bodyPr>
          <a:lstStyle/>
          <a:p>
            <a:r>
              <a:rPr lang="en-US">
                <a:solidFill>
                  <a:srgbClr val="515151"/>
                </a:solidFill>
                <a:latin typeface="Consolas" panose="020B0609020204030204" pitchFamily="49" charset="0"/>
              </a:rPr>
              <a:t>// Read image from file</a:t>
            </a:r>
            <a:endParaRPr lang="en-US">
              <a:solidFill>
                <a:srgbClr val="292929"/>
              </a:solidFill>
              <a:latin typeface="Consolas" panose="020B0609020204030204" pitchFamily="49" charset="0"/>
            </a:endParaRPr>
          </a:p>
          <a:p>
            <a:r>
              <a:rPr lang="en-US">
                <a:solidFill>
                  <a:srgbClr val="292929"/>
                </a:solidFill>
                <a:latin typeface="Consolas" panose="020B0609020204030204" pitchFamily="49" charset="0"/>
              </a:rPr>
              <a:t>    </a:t>
            </a:r>
            <a:r>
              <a:rPr lang="en-US">
                <a:solidFill>
                  <a:srgbClr val="185E73"/>
                </a:solidFill>
                <a:latin typeface="Consolas" panose="020B0609020204030204" pitchFamily="49" charset="0"/>
              </a:rPr>
              <a:t>FILE</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001080"/>
                </a:solidFill>
                <a:latin typeface="Consolas" panose="020B0609020204030204" pitchFamily="49" charset="0"/>
              </a:rPr>
              <a:t>in_file</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fopen</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str</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"rb"</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fscanf</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in_file</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"P6</a:t>
            </a:r>
            <a:r>
              <a:rPr lang="en-US">
                <a:solidFill>
                  <a:srgbClr val="EE0000"/>
                </a:solidFill>
                <a:latin typeface="Consolas" panose="020B0609020204030204" pitchFamily="49" charset="0"/>
              </a:rPr>
              <a:t>\n</a:t>
            </a:r>
            <a:r>
              <a:rPr lang="en-US">
                <a:solidFill>
                  <a:srgbClr val="001080"/>
                </a:solidFill>
                <a:latin typeface="Consolas" panose="020B0609020204030204" pitchFamily="49" charset="0"/>
              </a:rPr>
              <a:t>%d</a:t>
            </a:r>
            <a:r>
              <a:rPr lang="en-US">
                <a:solidFill>
                  <a:srgbClr val="0F4A85"/>
                </a:solidFill>
                <a:latin typeface="Consolas" panose="020B0609020204030204" pitchFamily="49" charset="0"/>
              </a:rPr>
              <a:t> </a:t>
            </a:r>
            <a:r>
              <a:rPr lang="en-US">
                <a:solidFill>
                  <a:srgbClr val="001080"/>
                </a:solidFill>
                <a:latin typeface="Consolas" panose="020B0609020204030204" pitchFamily="49" charset="0"/>
              </a:rPr>
              <a:t>%d</a:t>
            </a:r>
            <a:r>
              <a:rPr lang="en-US">
                <a:solidFill>
                  <a:srgbClr val="EE0000"/>
                </a:solidFill>
                <a:latin typeface="Consolas" panose="020B0609020204030204" pitchFamily="49" charset="0"/>
              </a:rPr>
              <a:t>\n</a:t>
            </a:r>
            <a:r>
              <a:rPr lang="en-US">
                <a:solidFill>
                  <a:srgbClr val="001080"/>
                </a:solidFill>
                <a:latin typeface="Consolas" panose="020B0609020204030204" pitchFamily="49" charset="0"/>
              </a:rPr>
              <a:t>%d</a:t>
            </a:r>
            <a:r>
              <a:rPr lang="en-US">
                <a:solidFill>
                  <a:srgbClr val="EE0000"/>
                </a:solidFill>
                <a:latin typeface="Consolas" panose="020B0609020204030204" pitchFamily="49" charset="0"/>
              </a:rPr>
              <a:t>\n</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 </a:t>
            </a:r>
            <a:r>
              <a:rPr lang="en-US">
                <a:latin typeface="Consolas" panose="020B0609020204030204" pitchFamily="49" charset="0"/>
              </a:rPr>
              <a:t>&amp;</a:t>
            </a:r>
            <a:r>
              <a:rPr lang="en-US">
                <a:solidFill>
                  <a:srgbClr val="001080"/>
                </a:solidFill>
                <a:latin typeface="Consolas" panose="020B0609020204030204" pitchFamily="49" charset="0"/>
              </a:rPr>
              <a:t>width</a:t>
            </a:r>
            <a:r>
              <a:rPr lang="en-US">
                <a:solidFill>
                  <a:srgbClr val="292929"/>
                </a:solidFill>
                <a:latin typeface="Consolas" panose="020B0609020204030204" pitchFamily="49" charset="0"/>
              </a:rPr>
              <a:t>, </a:t>
            </a:r>
            <a:r>
              <a:rPr lang="en-US">
                <a:latin typeface="Consolas" panose="020B0609020204030204" pitchFamily="49" charset="0"/>
              </a:rPr>
              <a:t>&amp;</a:t>
            </a:r>
            <a:r>
              <a:rPr lang="en-US">
                <a:solidFill>
                  <a:srgbClr val="001080"/>
                </a:solidFill>
                <a:latin typeface="Consolas" panose="020B0609020204030204" pitchFamily="49" charset="0"/>
              </a:rPr>
              <a:t>height</a:t>
            </a:r>
            <a:r>
              <a:rPr lang="en-US">
                <a:solidFill>
                  <a:srgbClr val="292929"/>
                </a:solidFill>
                <a:latin typeface="Consolas" panose="020B0609020204030204" pitchFamily="49" charset="0"/>
              </a:rPr>
              <a:t>, </a:t>
            </a:r>
            <a:r>
              <a:rPr lang="en-US">
                <a:latin typeface="Consolas" panose="020B0609020204030204" pitchFamily="49" charset="0"/>
              </a:rPr>
              <a:t>&amp;</a:t>
            </a:r>
            <a:r>
              <a:rPr lang="en-US">
                <a:solidFill>
                  <a:srgbClr val="001080"/>
                </a:solidFill>
                <a:latin typeface="Consolas" panose="020B0609020204030204" pitchFamily="49" charset="0"/>
              </a:rPr>
              <a:t>max_color</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unsigned</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char</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malloc</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width</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height</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3</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fread</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1</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width</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height</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3</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in_file</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fclose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in_file</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15151"/>
                </a:solidFill>
                <a:latin typeface="Consolas" panose="020B0609020204030204" pitchFamily="49" charset="0"/>
              </a:rPr>
              <a:t>// Convert to Grayscale</a:t>
            </a:r>
            <a:endParaRPr lang="en-US">
              <a:solidFill>
                <a:srgbClr val="292929"/>
              </a:solidFill>
              <a:latin typeface="Consolas" panose="020B0609020204030204" pitchFamily="49" charset="0"/>
            </a:endParaRP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for</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int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0</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&lt;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width</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height</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3</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3</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int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avg</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0.299</a:t>
            </a:r>
            <a:r>
              <a:rPr lang="en-US">
                <a:latin typeface="Consolas" panose="020B0609020204030204" pitchFamily="49" charset="0"/>
              </a:rPr>
              <a:t>*</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0.587</a:t>
            </a:r>
            <a:r>
              <a:rPr lang="en-US">
                <a:latin typeface="Consolas" panose="020B0609020204030204" pitchFamily="49" charset="0"/>
              </a:rPr>
              <a:t>*</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1</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0.114</a:t>
            </a:r>
            <a:r>
              <a:rPr lang="en-US">
                <a:latin typeface="Consolas" panose="020B0609020204030204" pitchFamily="49" charset="0"/>
              </a:rPr>
              <a:t>*</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2</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avg</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1</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avg</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2</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avg</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p>
          <a:p>
            <a:br>
              <a:rPr lang="en-US">
                <a:solidFill>
                  <a:srgbClr val="292929"/>
                </a:solidFill>
                <a:latin typeface="Consolas" panose="020B0609020204030204" pitchFamily="49" charset="0"/>
              </a:rPr>
            </a:br>
            <a:r>
              <a:rPr lang="en-US">
                <a:solidFill>
                  <a:srgbClr val="292929"/>
                </a:solidFill>
                <a:latin typeface="Consolas" panose="020B0609020204030204" pitchFamily="49" charset="0"/>
              </a:rPr>
              <a:t>    </a:t>
            </a:r>
            <a:r>
              <a:rPr lang="en-US">
                <a:solidFill>
                  <a:srgbClr val="515151"/>
                </a:solidFill>
                <a:latin typeface="Consolas" panose="020B0609020204030204" pitchFamily="49" charset="0"/>
              </a:rPr>
              <a:t>// Ask user for threshold value</a:t>
            </a:r>
            <a:endParaRPr lang="en-US">
              <a:solidFill>
                <a:srgbClr val="292929"/>
              </a:solidFill>
              <a:latin typeface="Consolas" panose="020B0609020204030204" pitchFamily="49" charset="0"/>
            </a:endParaRP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printf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"Enter the threshold value: "</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scanf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a:t>
            </a:r>
            <a:r>
              <a:rPr lang="en-US">
                <a:solidFill>
                  <a:srgbClr val="001080"/>
                </a:solidFill>
                <a:latin typeface="Consolas" panose="020B0609020204030204" pitchFamily="49" charset="0"/>
              </a:rPr>
              <a:t>%d</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 </a:t>
            </a:r>
            <a:r>
              <a:rPr lang="en-US">
                <a:latin typeface="Consolas" panose="020B0609020204030204" pitchFamily="49" charset="0"/>
              </a:rPr>
              <a:t>&amp;</a:t>
            </a:r>
            <a:r>
              <a:rPr lang="en-US">
                <a:solidFill>
                  <a:srgbClr val="001080"/>
                </a:solidFill>
                <a:latin typeface="Consolas" panose="020B0609020204030204" pitchFamily="49" charset="0"/>
              </a:rPr>
              <a:t>threshold</a:t>
            </a:r>
            <a:r>
              <a:rPr lang="en-US">
                <a:solidFill>
                  <a:srgbClr val="292929"/>
                </a:solidFill>
                <a:latin typeface="Consolas" panose="020B0609020204030204" pitchFamily="49" charset="0"/>
              </a:rPr>
              <a:t>);</a:t>
            </a:r>
          </a:p>
        </p:txBody>
      </p:sp>
    </p:spTree>
    <p:extLst>
      <p:ext uri="{BB962C8B-B14F-4D97-AF65-F5344CB8AC3E}">
        <p14:creationId xmlns:p14="http://schemas.microsoft.com/office/powerpoint/2010/main" val="3066719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2" name="Rectangle 1">
            <a:extLst>
              <a:ext uri="{FF2B5EF4-FFF2-40B4-BE49-F238E27FC236}">
                <a16:creationId xmlns:a16="http://schemas.microsoft.com/office/drawing/2014/main" id="{E0161B08-867B-4F60-A4DF-7741523ECB15}"/>
              </a:ext>
            </a:extLst>
          </p:cNvPr>
          <p:cNvSpPr/>
          <p:nvPr/>
        </p:nvSpPr>
        <p:spPr>
          <a:xfrm>
            <a:off x="417443" y="478869"/>
            <a:ext cx="7653131" cy="4185761"/>
          </a:xfrm>
          <a:prstGeom prst="rect">
            <a:avLst/>
          </a:prstGeom>
        </p:spPr>
        <p:txBody>
          <a:bodyPr wrap="square">
            <a:spAutoFit/>
          </a:bodyPr>
          <a:lstStyle/>
          <a:p>
            <a:r>
              <a:rPr lang="en-US">
                <a:solidFill>
                  <a:srgbClr val="515151"/>
                </a:solidFill>
                <a:latin typeface="Consolas" panose="020B0609020204030204" pitchFamily="49" charset="0"/>
              </a:rPr>
              <a:t>// Threshold the grayscale image</a:t>
            </a:r>
            <a:endParaRPr lang="en-US">
              <a:solidFill>
                <a:srgbClr val="292929"/>
              </a:solidFill>
              <a:latin typeface="Consolas" panose="020B0609020204030204" pitchFamily="49" charset="0"/>
            </a:endParaRP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for</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int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0</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&lt;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width</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height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a:t>
            </a:r>
            <a:r>
              <a:rPr lang="en-US">
                <a:latin typeface="Consolas" panose="020B0609020204030204" pitchFamily="49" charset="0"/>
              </a:rPr>
              <a:t>++</a:t>
            </a:r>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if</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&lt;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threshold</a:t>
            </a:r>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096D48"/>
                </a:solidFill>
                <a:latin typeface="Consolas" panose="020B0609020204030204" pitchFamily="49" charset="0"/>
              </a:rPr>
              <a:t>255</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 </a:t>
            </a:r>
            <a:r>
              <a:rPr lang="en-US">
                <a:solidFill>
                  <a:srgbClr val="B5200D"/>
                </a:solidFill>
                <a:latin typeface="Consolas" panose="020B0609020204030204" pitchFamily="49" charset="0"/>
              </a:rPr>
              <a:t>else</a:t>
            </a:r>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p>
          <a:p>
            <a:br>
              <a:rPr lang="en-US">
                <a:solidFill>
                  <a:srgbClr val="292929"/>
                </a:solidFill>
                <a:latin typeface="Consolas" panose="020B0609020204030204" pitchFamily="49" charset="0"/>
              </a:rPr>
            </a:br>
            <a:r>
              <a:rPr lang="en-US">
                <a:solidFill>
                  <a:srgbClr val="292929"/>
                </a:solidFill>
                <a:latin typeface="Consolas" panose="020B0609020204030204" pitchFamily="49" charset="0"/>
              </a:rPr>
              <a:t>    </a:t>
            </a:r>
            <a:r>
              <a:rPr lang="en-US">
                <a:solidFill>
                  <a:srgbClr val="515151"/>
                </a:solidFill>
                <a:latin typeface="Consolas" panose="020B0609020204030204" pitchFamily="49" charset="0"/>
              </a:rPr>
              <a:t>// Write Thresholded image to file</a:t>
            </a:r>
            <a:endParaRPr lang="en-US">
              <a:solidFill>
                <a:srgbClr val="292929"/>
              </a:solidFill>
              <a:latin typeface="Consolas" panose="020B0609020204030204" pitchFamily="49" charset="0"/>
            </a:endParaRPr>
          </a:p>
          <a:p>
            <a:r>
              <a:rPr lang="en-US">
                <a:solidFill>
                  <a:srgbClr val="292929"/>
                </a:solidFill>
                <a:latin typeface="Consolas" panose="020B0609020204030204" pitchFamily="49" charset="0"/>
              </a:rPr>
              <a:t>    </a:t>
            </a:r>
            <a:r>
              <a:rPr lang="en-US">
                <a:solidFill>
                  <a:srgbClr val="185E73"/>
                </a:solidFill>
                <a:latin typeface="Consolas" panose="020B0609020204030204" pitchFamily="49" charset="0"/>
              </a:rPr>
              <a:t>FILE</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001080"/>
                </a:solidFill>
                <a:latin typeface="Consolas" panose="020B0609020204030204" pitchFamily="49" charset="0"/>
              </a:rPr>
              <a:t>out_file</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fopen</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"output_withThreshold.ppm"</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"wb"</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fprintf</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out_file</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"P6</a:t>
            </a:r>
            <a:r>
              <a:rPr lang="en-US">
                <a:solidFill>
                  <a:srgbClr val="EE0000"/>
                </a:solidFill>
                <a:latin typeface="Consolas" panose="020B0609020204030204" pitchFamily="49" charset="0"/>
              </a:rPr>
              <a:t>\n</a:t>
            </a:r>
            <a:r>
              <a:rPr lang="en-US">
                <a:solidFill>
                  <a:srgbClr val="001080"/>
                </a:solidFill>
                <a:latin typeface="Consolas" panose="020B0609020204030204" pitchFamily="49" charset="0"/>
              </a:rPr>
              <a:t>%d</a:t>
            </a:r>
            <a:r>
              <a:rPr lang="en-US">
                <a:solidFill>
                  <a:srgbClr val="0F4A85"/>
                </a:solidFill>
                <a:latin typeface="Consolas" panose="020B0609020204030204" pitchFamily="49" charset="0"/>
              </a:rPr>
              <a:t> </a:t>
            </a:r>
            <a:r>
              <a:rPr lang="en-US">
                <a:solidFill>
                  <a:srgbClr val="001080"/>
                </a:solidFill>
                <a:latin typeface="Consolas" panose="020B0609020204030204" pitchFamily="49" charset="0"/>
              </a:rPr>
              <a:t>%d</a:t>
            </a:r>
            <a:r>
              <a:rPr lang="en-US">
                <a:solidFill>
                  <a:srgbClr val="EE0000"/>
                </a:solidFill>
                <a:latin typeface="Consolas" panose="020B0609020204030204" pitchFamily="49" charset="0"/>
              </a:rPr>
              <a:t>\n</a:t>
            </a:r>
            <a:r>
              <a:rPr lang="en-US">
                <a:solidFill>
                  <a:srgbClr val="001080"/>
                </a:solidFill>
                <a:latin typeface="Consolas" panose="020B0609020204030204" pitchFamily="49" charset="0"/>
              </a:rPr>
              <a:t>%d</a:t>
            </a:r>
            <a:r>
              <a:rPr lang="en-US">
                <a:solidFill>
                  <a:srgbClr val="EE0000"/>
                </a:solidFill>
                <a:latin typeface="Consolas" panose="020B0609020204030204" pitchFamily="49" charset="0"/>
              </a:rPr>
              <a:t>\n</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width</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height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max_color</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fwrite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1</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width</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height</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3</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out_file</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fclose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out_file</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free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return</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0</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a:t>
            </a:r>
          </a:p>
          <a:p>
            <a:br>
              <a:rPr lang="en-US">
                <a:solidFill>
                  <a:srgbClr val="292929"/>
                </a:solidFill>
                <a:latin typeface="Consolas" panose="020B0609020204030204" pitchFamily="49" charset="0"/>
              </a:rPr>
            </a:br>
            <a:endParaRPr lang="en-US">
              <a:solidFill>
                <a:srgbClr val="292929"/>
              </a:solidFill>
              <a:latin typeface="Consolas" panose="020B0609020204030204" pitchFamily="49" charset="0"/>
            </a:endParaRPr>
          </a:p>
        </p:txBody>
      </p:sp>
    </p:spTree>
    <p:extLst>
      <p:ext uri="{BB962C8B-B14F-4D97-AF65-F5344CB8AC3E}">
        <p14:creationId xmlns:p14="http://schemas.microsoft.com/office/powerpoint/2010/main" val="3003912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3" name="Google Shape;714;p45">
            <a:extLst>
              <a:ext uri="{FF2B5EF4-FFF2-40B4-BE49-F238E27FC236}">
                <a16:creationId xmlns:a16="http://schemas.microsoft.com/office/drawing/2014/main" id="{5F13A259-BD32-447A-81E1-D21CC2E6A52F}"/>
              </a:ext>
            </a:extLst>
          </p:cNvPr>
          <p:cNvSpPr txBox="1">
            <a:spLocks noGrp="1"/>
          </p:cNvSpPr>
          <p:nvPr>
            <p:ph type="title"/>
          </p:nvPr>
        </p:nvSpPr>
        <p:spPr>
          <a:xfrm>
            <a:off x="501339" y="215905"/>
            <a:ext cx="7704000" cy="572700"/>
          </a:xfrm>
          <a:prstGeom prst="rect">
            <a:avLst/>
          </a:prstGeom>
        </p:spPr>
        <p:txBody>
          <a:bodyPr spcFirstLastPara="1" wrap="square" lIns="91425" tIns="91425" rIns="91425" bIns="91425" anchor="t" anchorCtr="0">
            <a:noAutofit/>
          </a:bodyPr>
          <a:lstStyle/>
          <a:p>
            <a:r>
              <a:rPr lang="en-US"/>
              <a:t> For All cases:</a:t>
            </a:r>
            <a:br>
              <a:rPr lang="en-US"/>
            </a:br>
            <a:endParaRPr lang="en-US"/>
          </a:p>
        </p:txBody>
      </p:sp>
      <p:sp>
        <p:nvSpPr>
          <p:cNvPr id="4" name="Rectangle 3">
            <a:extLst>
              <a:ext uri="{FF2B5EF4-FFF2-40B4-BE49-F238E27FC236}">
                <a16:creationId xmlns:a16="http://schemas.microsoft.com/office/drawing/2014/main" id="{D77DED8D-49AE-41FC-B5D7-0DE4B88530D1}"/>
              </a:ext>
            </a:extLst>
          </p:cNvPr>
          <p:cNvSpPr/>
          <p:nvPr/>
        </p:nvSpPr>
        <p:spPr>
          <a:xfrm>
            <a:off x="501339" y="909756"/>
            <a:ext cx="6112565" cy="3323987"/>
          </a:xfrm>
          <a:prstGeom prst="rect">
            <a:avLst/>
          </a:prstGeom>
        </p:spPr>
        <p:txBody>
          <a:bodyPr wrap="square">
            <a:spAutoFit/>
          </a:bodyPr>
          <a:lstStyle/>
          <a:p>
            <a:r>
              <a:rPr lang="en-US">
                <a:solidFill>
                  <a:srgbClr val="B5200D"/>
                </a:solidFill>
                <a:latin typeface="Consolas" panose="020B0609020204030204" pitchFamily="49" charset="0"/>
              </a:rPr>
              <a:t>#include</a:t>
            </a:r>
            <a:r>
              <a:rPr lang="en-US">
                <a:solidFill>
                  <a:srgbClr val="0F4A85"/>
                </a:solidFill>
                <a:latin typeface="Consolas" panose="020B0609020204030204" pitchFamily="49" charset="0"/>
              </a:rPr>
              <a:t>&lt;stdio.h&gt;</a:t>
            </a:r>
            <a:endParaRPr lang="en-US">
              <a:solidFill>
                <a:srgbClr val="292929"/>
              </a:solidFill>
              <a:latin typeface="Consolas" panose="020B0609020204030204" pitchFamily="49" charset="0"/>
            </a:endParaRPr>
          </a:p>
          <a:p>
            <a:r>
              <a:rPr lang="en-US">
                <a:solidFill>
                  <a:srgbClr val="B5200D"/>
                </a:solidFill>
                <a:latin typeface="Consolas" panose="020B0609020204030204" pitchFamily="49" charset="0"/>
              </a:rPr>
              <a:t>#include</a:t>
            </a:r>
            <a:r>
              <a:rPr lang="en-US">
                <a:solidFill>
                  <a:srgbClr val="0F4A85"/>
                </a:solidFill>
                <a:latin typeface="Consolas" panose="020B0609020204030204" pitchFamily="49" charset="0"/>
              </a:rPr>
              <a:t>&lt;stdlib.h&gt;</a:t>
            </a:r>
            <a:endParaRPr lang="en-US">
              <a:solidFill>
                <a:srgbClr val="292929"/>
              </a:solidFill>
              <a:latin typeface="Consolas" panose="020B0609020204030204" pitchFamily="49" charset="0"/>
            </a:endParaRPr>
          </a:p>
          <a:p>
            <a:r>
              <a:rPr lang="en-US">
                <a:solidFill>
                  <a:srgbClr val="0F4A85"/>
                </a:solidFill>
                <a:latin typeface="Consolas" panose="020B0609020204030204" pitchFamily="49" charset="0"/>
              </a:rPr>
              <a:t>int</a:t>
            </a:r>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main</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int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width</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height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color</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unsigned</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char</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char</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str</a:t>
            </a:r>
            <a:r>
              <a:rPr lang="en-US">
                <a:solidFill>
                  <a:srgbClr val="292929"/>
                </a:solidFill>
                <a:latin typeface="Consolas" panose="020B0609020204030204" pitchFamily="49" charset="0"/>
              </a:rPr>
              <a:t>[</a:t>
            </a:r>
            <a:r>
              <a:rPr lang="en-US">
                <a:solidFill>
                  <a:srgbClr val="096D48"/>
                </a:solidFill>
                <a:latin typeface="Consolas" panose="020B0609020204030204" pitchFamily="49" charset="0"/>
              </a:rPr>
              <a:t>100</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printf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"Enter the name of the file (with .ppm) :"</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gets</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str</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185E73"/>
                </a:solidFill>
                <a:latin typeface="Consolas" panose="020B0609020204030204" pitchFamily="49" charset="0"/>
              </a:rPr>
              <a:t>FILE</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001080"/>
                </a:solidFill>
                <a:latin typeface="Consolas" panose="020B0609020204030204" pitchFamily="49" charset="0"/>
              </a:rPr>
              <a:t>in_file</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fopen</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str</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"rb"</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fscanf</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in_file</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"P6</a:t>
            </a:r>
            <a:r>
              <a:rPr lang="en-US">
                <a:solidFill>
                  <a:srgbClr val="EE0000"/>
                </a:solidFill>
                <a:latin typeface="Consolas" panose="020B0609020204030204" pitchFamily="49" charset="0"/>
              </a:rPr>
              <a:t>\n</a:t>
            </a:r>
            <a:r>
              <a:rPr lang="en-US">
                <a:solidFill>
                  <a:srgbClr val="001080"/>
                </a:solidFill>
                <a:latin typeface="Consolas" panose="020B0609020204030204" pitchFamily="49" charset="0"/>
              </a:rPr>
              <a:t>%d</a:t>
            </a:r>
            <a:r>
              <a:rPr lang="en-US">
                <a:solidFill>
                  <a:srgbClr val="0F4A85"/>
                </a:solidFill>
                <a:latin typeface="Consolas" panose="020B0609020204030204" pitchFamily="49" charset="0"/>
              </a:rPr>
              <a:t> </a:t>
            </a:r>
            <a:r>
              <a:rPr lang="en-US">
                <a:solidFill>
                  <a:srgbClr val="001080"/>
                </a:solidFill>
                <a:latin typeface="Consolas" panose="020B0609020204030204" pitchFamily="49" charset="0"/>
              </a:rPr>
              <a:t>%d</a:t>
            </a:r>
            <a:r>
              <a:rPr lang="en-US">
                <a:solidFill>
                  <a:srgbClr val="EE0000"/>
                </a:solidFill>
                <a:latin typeface="Consolas" panose="020B0609020204030204" pitchFamily="49" charset="0"/>
              </a:rPr>
              <a:t>\n</a:t>
            </a:r>
            <a:r>
              <a:rPr lang="en-US">
                <a:solidFill>
                  <a:srgbClr val="001080"/>
                </a:solidFill>
                <a:latin typeface="Consolas" panose="020B0609020204030204" pitchFamily="49" charset="0"/>
              </a:rPr>
              <a:t>%d</a:t>
            </a:r>
            <a:r>
              <a:rPr lang="en-US">
                <a:solidFill>
                  <a:srgbClr val="EE0000"/>
                </a:solidFill>
                <a:latin typeface="Consolas" panose="020B0609020204030204" pitchFamily="49" charset="0"/>
              </a:rPr>
              <a:t>\n</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 </a:t>
            </a:r>
            <a:r>
              <a:rPr lang="en-US">
                <a:latin typeface="Consolas" panose="020B0609020204030204" pitchFamily="49" charset="0"/>
              </a:rPr>
              <a:t>&amp;</a:t>
            </a:r>
            <a:r>
              <a:rPr lang="en-US">
                <a:solidFill>
                  <a:srgbClr val="001080"/>
                </a:solidFill>
                <a:latin typeface="Consolas" panose="020B0609020204030204" pitchFamily="49" charset="0"/>
              </a:rPr>
              <a:t>width</a:t>
            </a:r>
            <a:r>
              <a:rPr lang="en-US">
                <a:solidFill>
                  <a:srgbClr val="292929"/>
                </a:solidFill>
                <a:latin typeface="Consolas" panose="020B0609020204030204" pitchFamily="49" charset="0"/>
              </a:rPr>
              <a:t>, </a:t>
            </a:r>
            <a:r>
              <a:rPr lang="en-US">
                <a:latin typeface="Consolas" panose="020B0609020204030204" pitchFamily="49" charset="0"/>
              </a:rPr>
              <a:t>&amp;</a:t>
            </a:r>
            <a:r>
              <a:rPr lang="en-US">
                <a:solidFill>
                  <a:srgbClr val="001080"/>
                </a:solidFill>
                <a:latin typeface="Consolas" panose="020B0609020204030204" pitchFamily="49" charset="0"/>
              </a:rPr>
              <a:t>height</a:t>
            </a:r>
            <a:r>
              <a:rPr lang="en-US">
                <a:solidFill>
                  <a:srgbClr val="292929"/>
                </a:solidFill>
                <a:latin typeface="Consolas" panose="020B0609020204030204" pitchFamily="49" charset="0"/>
              </a:rPr>
              <a:t>, </a:t>
            </a:r>
            <a:r>
              <a:rPr lang="en-US">
                <a:latin typeface="Consolas" panose="020B0609020204030204" pitchFamily="49" charset="0"/>
              </a:rPr>
              <a:t>&amp;</a:t>
            </a:r>
            <a:r>
              <a:rPr lang="en-US">
                <a:solidFill>
                  <a:srgbClr val="001080"/>
                </a:solidFill>
                <a:latin typeface="Consolas" panose="020B0609020204030204" pitchFamily="49" charset="0"/>
              </a:rPr>
              <a:t>color</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unsigned</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char</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malloc</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width</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height</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3</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fread</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1</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width</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height</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3</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in_file</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fclose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in_file</a:t>
            </a:r>
            <a:r>
              <a:rPr lang="en-US">
                <a:solidFill>
                  <a:srgbClr val="292929"/>
                </a:solidFill>
                <a:latin typeface="Consolas" panose="020B0609020204030204" pitchFamily="49" charset="0"/>
              </a:rPr>
              <a:t>);</a:t>
            </a:r>
          </a:p>
        </p:txBody>
      </p:sp>
    </p:spTree>
    <p:extLst>
      <p:ext uri="{BB962C8B-B14F-4D97-AF65-F5344CB8AC3E}">
        <p14:creationId xmlns:p14="http://schemas.microsoft.com/office/powerpoint/2010/main" val="3820569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 name="Rectangle 5">
            <a:extLst>
              <a:ext uri="{FF2B5EF4-FFF2-40B4-BE49-F238E27FC236}">
                <a16:creationId xmlns:a16="http://schemas.microsoft.com/office/drawing/2014/main" id="{17D8EF03-6802-4270-ABDD-C17477EFF817}"/>
              </a:ext>
            </a:extLst>
          </p:cNvPr>
          <p:cNvSpPr/>
          <p:nvPr/>
        </p:nvSpPr>
        <p:spPr>
          <a:xfrm>
            <a:off x="273326" y="478869"/>
            <a:ext cx="8597348" cy="4185761"/>
          </a:xfrm>
          <a:prstGeom prst="rect">
            <a:avLst/>
          </a:prstGeom>
        </p:spPr>
        <p:txBody>
          <a:bodyPr wrap="square">
            <a:spAutoFit/>
          </a:bodyPr>
          <a:lstStyle/>
          <a:p>
            <a:r>
              <a:rPr lang="en-US">
                <a:solidFill>
                  <a:srgbClr val="B5200D"/>
                </a:solidFill>
                <a:latin typeface="Consolas" panose="020B0609020204030204" pitchFamily="49" charset="0"/>
              </a:rPr>
              <a:t>for</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int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0</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&lt;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width</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height</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3</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3</a:t>
            </a:r>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int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avg</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0.299</a:t>
            </a:r>
            <a:r>
              <a:rPr lang="en-US">
                <a:latin typeface="Consolas" panose="020B0609020204030204" pitchFamily="49" charset="0"/>
              </a:rPr>
              <a:t>*</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0.587</a:t>
            </a:r>
            <a:r>
              <a:rPr lang="en-US">
                <a:latin typeface="Consolas" panose="020B0609020204030204" pitchFamily="49" charset="0"/>
              </a:rPr>
              <a:t>*</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1</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0.114</a:t>
            </a:r>
            <a:r>
              <a:rPr lang="en-US">
                <a:latin typeface="Consolas" panose="020B0609020204030204" pitchFamily="49" charset="0"/>
              </a:rPr>
              <a:t>*</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2</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printf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a:t>
            </a:r>
            <a:r>
              <a:rPr lang="en-US">
                <a:solidFill>
                  <a:srgbClr val="001080"/>
                </a:solidFill>
                <a:latin typeface="Consolas" panose="020B0609020204030204" pitchFamily="49" charset="0"/>
              </a:rPr>
              <a:t>%c</a:t>
            </a:r>
            <a:r>
              <a:rPr lang="en-US">
                <a:solidFill>
                  <a:srgbClr val="0F4A85"/>
                </a:solidFill>
                <a:latin typeface="Consolas" panose="020B0609020204030204" pitchFamily="49" charset="0"/>
              </a:rPr>
              <a:t> , </a:t>
            </a:r>
            <a:r>
              <a:rPr lang="en-US">
                <a:solidFill>
                  <a:srgbClr val="001080"/>
                </a:solidFill>
                <a:latin typeface="Consolas" panose="020B0609020204030204" pitchFamily="49" charset="0"/>
              </a:rPr>
              <a:t>%c</a:t>
            </a:r>
            <a:r>
              <a:rPr lang="en-US">
                <a:solidFill>
                  <a:srgbClr val="0F4A85"/>
                </a:solidFill>
                <a:latin typeface="Consolas" panose="020B0609020204030204" pitchFamily="49" charset="0"/>
              </a:rPr>
              <a:t> , </a:t>
            </a:r>
            <a:r>
              <a:rPr lang="en-US">
                <a:solidFill>
                  <a:srgbClr val="001080"/>
                </a:solidFill>
                <a:latin typeface="Consolas" panose="020B0609020204030204" pitchFamily="49" charset="0"/>
              </a:rPr>
              <a:t>%c</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latin typeface="Consolas" panose="020B0609020204030204" pitchFamily="49" charset="0"/>
              </a:rPr>
              <a:t>+</a:t>
            </a:r>
            <a:r>
              <a:rPr lang="en-US">
                <a:solidFill>
                  <a:srgbClr val="096D48"/>
                </a:solidFill>
                <a:latin typeface="Consolas" panose="020B0609020204030204" pitchFamily="49" charset="0"/>
              </a:rPr>
              <a:t>1</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latin typeface="Consolas" panose="020B0609020204030204" pitchFamily="49" charset="0"/>
              </a:rPr>
              <a:t>+</a:t>
            </a:r>
            <a:r>
              <a:rPr lang="en-US">
                <a:solidFill>
                  <a:srgbClr val="096D48"/>
                </a:solidFill>
                <a:latin typeface="Consolas" panose="020B0609020204030204" pitchFamily="49" charset="0"/>
              </a:rPr>
              <a:t>2</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avg</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1</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avg</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2</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avg</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printf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"enter the treshold value that u want or inbuild value is ""150"" </a:t>
            </a:r>
            <a:r>
              <a:rPr lang="en-US">
                <a:solidFill>
                  <a:srgbClr val="EE0000"/>
                </a:solidFill>
                <a:latin typeface="Consolas" panose="020B0609020204030204" pitchFamily="49" charset="0"/>
              </a:rPr>
              <a:t>\n</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printf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"1.)inbuilt treshold value is ""150"" </a:t>
            </a:r>
            <a:r>
              <a:rPr lang="en-US">
                <a:solidFill>
                  <a:srgbClr val="EE0000"/>
                </a:solidFill>
                <a:latin typeface="Consolas" panose="020B0609020204030204" pitchFamily="49" charset="0"/>
              </a:rPr>
              <a:t>\n</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printf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"2.)write the treshold value that i want </a:t>
            </a:r>
            <a:r>
              <a:rPr lang="en-US">
                <a:solidFill>
                  <a:srgbClr val="EE0000"/>
                </a:solidFill>
                <a:latin typeface="Consolas" panose="020B0609020204030204" pitchFamily="49" charset="0"/>
              </a:rPr>
              <a:t>\n</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int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n</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treshold</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scanf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a:t>
            </a:r>
            <a:r>
              <a:rPr lang="en-US">
                <a:solidFill>
                  <a:srgbClr val="001080"/>
                </a:solidFill>
                <a:latin typeface="Consolas" panose="020B0609020204030204" pitchFamily="49" charset="0"/>
              </a:rPr>
              <a:t>%d</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a:t>
            </a:r>
            <a:r>
              <a:rPr lang="en-US">
                <a:latin typeface="Consolas" panose="020B0609020204030204" pitchFamily="49" charset="0"/>
              </a:rPr>
              <a:t>&amp;</a:t>
            </a:r>
            <a:r>
              <a:rPr lang="en-US">
                <a:solidFill>
                  <a:srgbClr val="001080"/>
                </a:solidFill>
                <a:latin typeface="Consolas" panose="020B0609020204030204" pitchFamily="49" charset="0"/>
              </a:rPr>
              <a:t>n</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printf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"u have entered (</a:t>
            </a:r>
            <a:r>
              <a:rPr lang="en-US">
                <a:solidFill>
                  <a:srgbClr val="001080"/>
                </a:solidFill>
                <a:latin typeface="Consolas" panose="020B0609020204030204" pitchFamily="49" charset="0"/>
              </a:rPr>
              <a:t>%d</a:t>
            </a:r>
            <a:r>
              <a:rPr lang="en-US">
                <a:solidFill>
                  <a:srgbClr val="0F4A85"/>
                </a:solidFill>
                <a:latin typeface="Consolas" panose="020B0609020204030204" pitchFamily="49" charset="0"/>
              </a:rPr>
              <a:t>) option</a:t>
            </a:r>
            <a:r>
              <a:rPr lang="en-US">
                <a:solidFill>
                  <a:srgbClr val="EE0000"/>
                </a:solidFill>
                <a:latin typeface="Consolas" panose="020B0609020204030204" pitchFamily="49" charset="0"/>
              </a:rPr>
              <a:t>\n</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n</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while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n</a:t>
            </a:r>
            <a:r>
              <a:rPr lang="en-US">
                <a:latin typeface="Consolas" panose="020B0609020204030204" pitchFamily="49" charset="0"/>
              </a:rPr>
              <a:t>!=</a:t>
            </a:r>
            <a:r>
              <a:rPr lang="en-US">
                <a:solidFill>
                  <a:srgbClr val="096D48"/>
                </a:solidFill>
                <a:latin typeface="Consolas" panose="020B0609020204030204" pitchFamily="49" charset="0"/>
              </a:rPr>
              <a:t>1</a:t>
            </a:r>
            <a:r>
              <a:rPr lang="en-US">
                <a:solidFill>
                  <a:srgbClr val="292929"/>
                </a:solidFill>
                <a:latin typeface="Consolas" panose="020B0609020204030204" pitchFamily="49" charset="0"/>
              </a:rPr>
              <a:t>)</a:t>
            </a:r>
            <a:r>
              <a:rPr lang="en-US">
                <a:latin typeface="Consolas" panose="020B0609020204030204" pitchFamily="49" charset="0"/>
              </a:rPr>
              <a:t>&amp;&amp;</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n</a:t>
            </a:r>
            <a:r>
              <a:rPr lang="en-US">
                <a:latin typeface="Consolas" panose="020B0609020204030204" pitchFamily="49" charset="0"/>
              </a:rPr>
              <a:t>!=</a:t>
            </a:r>
            <a:r>
              <a:rPr lang="en-US">
                <a:solidFill>
                  <a:srgbClr val="096D48"/>
                </a:solidFill>
                <a:latin typeface="Consolas" panose="020B0609020204030204" pitchFamily="49" charset="0"/>
              </a:rPr>
              <a:t>2</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printf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a:t>
            </a:r>
            <a:r>
              <a:rPr lang="en-US">
                <a:solidFill>
                  <a:srgbClr val="001080"/>
                </a:solidFill>
                <a:latin typeface="Consolas" panose="020B0609020204030204" pitchFamily="49" charset="0"/>
              </a:rPr>
              <a:t>%d</a:t>
            </a:r>
            <a:r>
              <a:rPr lang="en-US">
                <a:solidFill>
                  <a:srgbClr val="0F4A85"/>
                </a:solidFill>
                <a:latin typeface="Consolas" panose="020B0609020204030204" pitchFamily="49" charset="0"/>
              </a:rPr>
              <a:t> is not the correct option</a:t>
            </a:r>
            <a:r>
              <a:rPr lang="en-US">
                <a:solidFill>
                  <a:srgbClr val="EE0000"/>
                </a:solidFill>
                <a:latin typeface="Consolas" panose="020B0609020204030204" pitchFamily="49" charset="0"/>
              </a:rPr>
              <a:t>\n</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n</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printf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"enter the correct option</a:t>
            </a:r>
            <a:r>
              <a:rPr lang="en-US">
                <a:solidFill>
                  <a:srgbClr val="EE0000"/>
                </a:solidFill>
                <a:latin typeface="Consolas" panose="020B0609020204030204" pitchFamily="49" charset="0"/>
              </a:rPr>
              <a:t>\n</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scanf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a:t>
            </a:r>
            <a:r>
              <a:rPr lang="en-US">
                <a:solidFill>
                  <a:srgbClr val="001080"/>
                </a:solidFill>
                <a:latin typeface="Consolas" panose="020B0609020204030204" pitchFamily="49" charset="0"/>
              </a:rPr>
              <a:t>%d</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a:t>
            </a:r>
            <a:r>
              <a:rPr lang="en-US">
                <a:latin typeface="Consolas" panose="020B0609020204030204" pitchFamily="49" charset="0"/>
              </a:rPr>
              <a:t>&amp;</a:t>
            </a:r>
            <a:r>
              <a:rPr lang="en-US">
                <a:solidFill>
                  <a:srgbClr val="001080"/>
                </a:solidFill>
                <a:latin typeface="Consolas" panose="020B0609020204030204" pitchFamily="49" charset="0"/>
              </a:rPr>
              <a:t>n</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p>
        </p:txBody>
      </p:sp>
    </p:spTree>
    <p:extLst>
      <p:ext uri="{BB962C8B-B14F-4D97-AF65-F5344CB8AC3E}">
        <p14:creationId xmlns:p14="http://schemas.microsoft.com/office/powerpoint/2010/main" val="3457294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 name="Rectangle 5">
            <a:extLst>
              <a:ext uri="{FF2B5EF4-FFF2-40B4-BE49-F238E27FC236}">
                <a16:creationId xmlns:a16="http://schemas.microsoft.com/office/drawing/2014/main" id="{17D8EF03-6802-4270-ABDD-C17477EFF817}"/>
              </a:ext>
            </a:extLst>
          </p:cNvPr>
          <p:cNvSpPr/>
          <p:nvPr/>
        </p:nvSpPr>
        <p:spPr>
          <a:xfrm>
            <a:off x="273326" y="478869"/>
            <a:ext cx="8597348" cy="307777"/>
          </a:xfrm>
          <a:prstGeom prst="rect">
            <a:avLst/>
          </a:prstGeom>
        </p:spPr>
        <p:txBody>
          <a:bodyPr wrap="square">
            <a:spAutoFit/>
          </a:bodyPr>
          <a:lstStyle/>
          <a:p>
            <a:endParaRPr lang="en-US">
              <a:solidFill>
                <a:srgbClr val="292929"/>
              </a:solidFill>
              <a:latin typeface="Consolas" panose="020B0609020204030204" pitchFamily="49" charset="0"/>
            </a:endParaRPr>
          </a:p>
        </p:txBody>
      </p:sp>
      <p:sp>
        <p:nvSpPr>
          <p:cNvPr id="3" name="Rectangle 2">
            <a:extLst>
              <a:ext uri="{FF2B5EF4-FFF2-40B4-BE49-F238E27FC236}">
                <a16:creationId xmlns:a16="http://schemas.microsoft.com/office/drawing/2014/main" id="{2BE0C106-8C40-47B3-AB8D-007324BC9EDD}"/>
              </a:ext>
            </a:extLst>
          </p:cNvPr>
          <p:cNvSpPr/>
          <p:nvPr/>
        </p:nvSpPr>
        <p:spPr>
          <a:xfrm>
            <a:off x="273325" y="293531"/>
            <a:ext cx="7538831" cy="2893100"/>
          </a:xfrm>
          <a:prstGeom prst="rect">
            <a:avLst/>
          </a:prstGeom>
        </p:spPr>
        <p:txBody>
          <a:bodyPr wrap="square">
            <a:spAutoFit/>
          </a:bodyPr>
          <a:lstStyle/>
          <a:p>
            <a:r>
              <a:rPr lang="en-US">
                <a:solidFill>
                  <a:srgbClr val="5E2CBC"/>
                </a:solidFill>
                <a:latin typeface="Consolas" panose="020B0609020204030204" pitchFamily="49" charset="0"/>
              </a:rPr>
              <a:t>printf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"u have entered (</a:t>
            </a:r>
            <a:r>
              <a:rPr lang="en-US">
                <a:solidFill>
                  <a:srgbClr val="001080"/>
                </a:solidFill>
                <a:latin typeface="Consolas" panose="020B0609020204030204" pitchFamily="49" charset="0"/>
              </a:rPr>
              <a:t>%d</a:t>
            </a:r>
            <a:r>
              <a:rPr lang="en-US">
                <a:solidFill>
                  <a:srgbClr val="0F4A85"/>
                </a:solidFill>
                <a:latin typeface="Consolas" panose="020B0609020204030204" pitchFamily="49" charset="0"/>
              </a:rPr>
              <a:t>) option</a:t>
            </a:r>
            <a:r>
              <a:rPr lang="en-US">
                <a:solidFill>
                  <a:srgbClr val="EE0000"/>
                </a:solidFill>
                <a:latin typeface="Consolas" panose="020B0609020204030204" pitchFamily="49" charset="0"/>
              </a:rPr>
              <a:t>\n</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n</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switch</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n</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case</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1</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treshold</a:t>
            </a:r>
            <a:r>
              <a:rPr lang="en-US">
                <a:latin typeface="Consolas" panose="020B0609020204030204" pitchFamily="49" charset="0"/>
              </a:rPr>
              <a:t>=</a:t>
            </a:r>
            <a:r>
              <a:rPr lang="en-US">
                <a:solidFill>
                  <a:srgbClr val="096D48"/>
                </a:solidFill>
                <a:latin typeface="Consolas" panose="020B0609020204030204" pitchFamily="49" charset="0"/>
              </a:rPr>
              <a:t>150</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break</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case</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2</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printf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"enter the treshold value:</a:t>
            </a:r>
            <a:r>
              <a:rPr lang="en-US">
                <a:solidFill>
                  <a:srgbClr val="EE0000"/>
                </a:solidFill>
                <a:latin typeface="Consolas" panose="020B0609020204030204" pitchFamily="49" charset="0"/>
              </a:rPr>
              <a:t>\n</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scanf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a:t>
            </a:r>
            <a:r>
              <a:rPr lang="en-US">
                <a:solidFill>
                  <a:srgbClr val="001080"/>
                </a:solidFill>
                <a:latin typeface="Consolas" panose="020B0609020204030204" pitchFamily="49" charset="0"/>
              </a:rPr>
              <a:t>%d</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a:t>
            </a:r>
            <a:r>
              <a:rPr lang="en-US">
                <a:latin typeface="Consolas" panose="020B0609020204030204" pitchFamily="49" charset="0"/>
              </a:rPr>
              <a:t>&amp;</a:t>
            </a:r>
            <a:r>
              <a:rPr lang="en-US">
                <a:solidFill>
                  <a:srgbClr val="001080"/>
                </a:solidFill>
                <a:latin typeface="Consolas" panose="020B0609020204030204" pitchFamily="49" charset="0"/>
              </a:rPr>
              <a:t>treshold</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break</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default</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printf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a:t>
            </a:r>
            <a:r>
              <a:rPr lang="en-US">
                <a:solidFill>
                  <a:srgbClr val="001080"/>
                </a:solidFill>
                <a:latin typeface="Consolas" panose="020B0609020204030204" pitchFamily="49" charset="0"/>
              </a:rPr>
              <a:t>%d</a:t>
            </a:r>
            <a:r>
              <a:rPr lang="en-US">
                <a:solidFill>
                  <a:srgbClr val="0F4A85"/>
                </a:solidFill>
                <a:latin typeface="Consolas" panose="020B0609020204030204" pitchFamily="49" charset="0"/>
              </a:rPr>
              <a:t> is not the correct constraint</a:t>
            </a:r>
            <a:r>
              <a:rPr lang="en-US">
                <a:solidFill>
                  <a:srgbClr val="EE0000"/>
                </a:solidFill>
                <a:latin typeface="Consolas" panose="020B0609020204030204" pitchFamily="49" charset="0"/>
              </a:rPr>
              <a:t>\n</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treshold</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p>
        </p:txBody>
      </p:sp>
    </p:spTree>
    <p:extLst>
      <p:ext uri="{BB962C8B-B14F-4D97-AF65-F5344CB8AC3E}">
        <p14:creationId xmlns:p14="http://schemas.microsoft.com/office/powerpoint/2010/main" val="4216802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43"/>
          <p:cNvSpPr txBox="1">
            <a:spLocks noGrp="1"/>
          </p:cNvSpPr>
          <p:nvPr>
            <p:ph type="title"/>
          </p:nvPr>
        </p:nvSpPr>
        <p:spPr>
          <a:xfrm>
            <a:off x="720000" y="4520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Aim  Of This </a:t>
            </a:r>
            <a:r>
              <a:rPr lang="en-US"/>
              <a:t>Project…</a:t>
            </a:r>
            <a:endParaRPr/>
          </a:p>
        </p:txBody>
      </p:sp>
      <p:pic>
        <p:nvPicPr>
          <p:cNvPr id="2" name="Picture 1">
            <a:extLst>
              <a:ext uri="{FF2B5EF4-FFF2-40B4-BE49-F238E27FC236}">
                <a16:creationId xmlns:a16="http://schemas.microsoft.com/office/drawing/2014/main" id="{819F4581-876F-4C09-8456-EFEB6F3310ED}"/>
              </a:ext>
            </a:extLst>
          </p:cNvPr>
          <p:cNvPicPr>
            <a:picLocks noChangeAspect="1"/>
          </p:cNvPicPr>
          <p:nvPr/>
        </p:nvPicPr>
        <p:blipFill>
          <a:blip r:embed="rId3"/>
          <a:stretch>
            <a:fillRect/>
          </a:stretch>
        </p:blipFill>
        <p:spPr>
          <a:xfrm>
            <a:off x="3864628" y="2473212"/>
            <a:ext cx="4106932" cy="1654832"/>
          </a:xfrm>
          <a:prstGeom prst="rect">
            <a:avLst/>
          </a:prstGeom>
        </p:spPr>
      </p:pic>
      <p:sp>
        <p:nvSpPr>
          <p:cNvPr id="642" name="Google Shape;642;p43"/>
          <p:cNvSpPr txBox="1">
            <a:spLocks noGrp="1"/>
          </p:cNvSpPr>
          <p:nvPr>
            <p:ph type="subTitle" idx="2"/>
          </p:nvPr>
        </p:nvSpPr>
        <p:spPr>
          <a:xfrm>
            <a:off x="720000" y="1301775"/>
            <a:ext cx="3212400" cy="28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a:t>The aim of this Project is to do Thresholding of any Image,a  Greyscale or  a RGB-image ,in C-program with the help of only </a:t>
            </a:r>
          </a:p>
          <a:p>
            <a:pPr marL="285750" lvl="0" indent="-285750" algn="l" rtl="0">
              <a:spcBef>
                <a:spcPts val="0"/>
              </a:spcBef>
              <a:spcAft>
                <a:spcPts val="0"/>
              </a:spcAft>
              <a:buFont typeface="Arial" panose="020B0604020202020204" pitchFamily="34" charset="0"/>
              <a:buChar char="•"/>
            </a:pPr>
            <a:r>
              <a:rPr lang="en-US" sz="1600"/>
              <a:t>Stdio.h</a:t>
            </a:r>
          </a:p>
          <a:p>
            <a:pPr marL="285750" lvl="0" indent="-285750" algn="l" rtl="0">
              <a:spcBef>
                <a:spcPts val="0"/>
              </a:spcBef>
              <a:spcAft>
                <a:spcPts val="0"/>
              </a:spcAft>
              <a:buFont typeface="Arial" panose="020B0604020202020204" pitchFamily="34" charset="0"/>
              <a:buChar char="•"/>
            </a:pPr>
            <a:r>
              <a:rPr lang="en-US" sz="1600"/>
              <a:t>Stdlib.h</a:t>
            </a:r>
          </a:p>
          <a:p>
            <a:pPr marL="0" lvl="0" indent="0" algn="l" rtl="0">
              <a:spcBef>
                <a:spcPts val="0"/>
              </a:spcBef>
              <a:spcAft>
                <a:spcPts val="0"/>
              </a:spcAft>
            </a:pPr>
            <a:r>
              <a:rPr lang="en-US" sz="1600"/>
              <a:t>Libraries in C , and we will not be using any other Libraries for Image</a:t>
            </a:r>
          </a:p>
          <a:p>
            <a:pPr marL="0" lvl="0" indent="0" algn="l" rtl="0">
              <a:spcBef>
                <a:spcPts val="0"/>
              </a:spcBef>
              <a:spcAft>
                <a:spcPts val="0"/>
              </a:spcAft>
            </a:pPr>
            <a:r>
              <a:rPr lang="en-US" sz="1600"/>
              <a:t>Processing.</a:t>
            </a:r>
            <a:endParaRPr sz="1600"/>
          </a:p>
        </p:txBody>
      </p:sp>
      <p:grpSp>
        <p:nvGrpSpPr>
          <p:cNvPr id="643" name="Google Shape;643;p43"/>
          <p:cNvGrpSpPr/>
          <p:nvPr/>
        </p:nvGrpSpPr>
        <p:grpSpPr>
          <a:xfrm>
            <a:off x="5760382" y="3453034"/>
            <a:ext cx="4842872" cy="1924996"/>
            <a:chOff x="276375" y="3909025"/>
            <a:chExt cx="3551274" cy="1234447"/>
          </a:xfrm>
        </p:grpSpPr>
        <p:sp>
          <p:nvSpPr>
            <p:cNvPr id="644" name="Google Shape;644;p43"/>
            <p:cNvSpPr/>
            <p:nvPr/>
          </p:nvSpPr>
          <p:spPr>
            <a:xfrm rot="-5373803" flipH="1">
              <a:off x="1096553" y="3097316"/>
              <a:ext cx="1223154" cy="2854200"/>
            </a:xfrm>
            <a:custGeom>
              <a:avLst/>
              <a:gdLst/>
              <a:ahLst/>
              <a:cxnLst/>
              <a:rect l="l" t="t" r="r" b="b"/>
              <a:pathLst>
                <a:path w="15600" h="23046" extrusionOk="0">
                  <a:moveTo>
                    <a:pt x="15599" y="0"/>
                  </a:moveTo>
                  <a:lnTo>
                    <a:pt x="0" y="21147"/>
                  </a:lnTo>
                  <a:lnTo>
                    <a:pt x="1617" y="23045"/>
                  </a:lnTo>
                  <a:lnTo>
                    <a:pt x="11372" y="13489"/>
                  </a:lnTo>
                  <a:lnTo>
                    <a:pt x="15599" y="9352"/>
                  </a:lnTo>
                  <a:lnTo>
                    <a:pt x="15599" y="0"/>
                  </a:lnTo>
                  <a:close/>
                </a:path>
              </a:pathLst>
            </a:custGeom>
            <a:solidFill>
              <a:srgbClr val="4B6AE6"/>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rot="-5373803" flipH="1">
              <a:off x="1923352" y="3560102"/>
              <a:ext cx="1096447" cy="2063059"/>
            </a:xfrm>
            <a:custGeom>
              <a:avLst/>
              <a:gdLst/>
              <a:ahLst/>
              <a:cxnLst/>
              <a:rect l="l" t="t" r="r" b="b"/>
              <a:pathLst>
                <a:path w="13984" h="16658" extrusionOk="0">
                  <a:moveTo>
                    <a:pt x="13983" y="1"/>
                  </a:moveTo>
                  <a:lnTo>
                    <a:pt x="9756" y="4138"/>
                  </a:lnTo>
                  <a:lnTo>
                    <a:pt x="1" y="13694"/>
                  </a:lnTo>
                  <a:lnTo>
                    <a:pt x="315" y="16658"/>
                  </a:lnTo>
                  <a:lnTo>
                    <a:pt x="5337" y="13367"/>
                  </a:lnTo>
                  <a:lnTo>
                    <a:pt x="13983" y="7691"/>
                  </a:lnTo>
                  <a:lnTo>
                    <a:pt x="13983" y="1"/>
                  </a:lnTo>
                  <a:close/>
                </a:path>
              </a:pathLst>
            </a:custGeom>
            <a:solidFill>
              <a:srgbClr val="F4CA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rot="-5373803" flipH="1">
              <a:off x="2558375" y="3876337"/>
              <a:ext cx="1071827" cy="1458557"/>
            </a:xfrm>
            <a:custGeom>
              <a:avLst/>
              <a:gdLst/>
              <a:ahLst/>
              <a:cxnLst/>
              <a:rect l="l" t="t" r="r" b="b"/>
              <a:pathLst>
                <a:path w="13670" h="11777" extrusionOk="0">
                  <a:moveTo>
                    <a:pt x="13669" y="0"/>
                  </a:moveTo>
                  <a:lnTo>
                    <a:pt x="5023" y="5676"/>
                  </a:lnTo>
                  <a:lnTo>
                    <a:pt x="1" y="8967"/>
                  </a:lnTo>
                  <a:lnTo>
                    <a:pt x="1" y="11776"/>
                  </a:lnTo>
                  <a:lnTo>
                    <a:pt x="13669" y="6613"/>
                  </a:lnTo>
                  <a:lnTo>
                    <a:pt x="13669" y="0"/>
                  </a:lnTo>
                  <a:close/>
                </a:path>
              </a:pathLst>
            </a:custGeom>
            <a:solidFill>
              <a:srgbClr val="FF7275"/>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 name="Google Shape;647;p43"/>
          <p:cNvSpPr/>
          <p:nvPr/>
        </p:nvSpPr>
        <p:spPr>
          <a:xfrm rot="394">
            <a:off x="8344098" y="3104937"/>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rot="394">
            <a:off x="7632861" y="719812"/>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49+] Dog Wallpaper HD - WallpaperSafari">
            <a:extLst>
              <a:ext uri="{FF2B5EF4-FFF2-40B4-BE49-F238E27FC236}">
                <a16:creationId xmlns:a16="http://schemas.microsoft.com/office/drawing/2014/main" id="{D4D134E2-0B10-4227-8561-78C639597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3172" y="738382"/>
            <a:ext cx="1308673" cy="98024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08C286DF-E004-499A-9894-C95C809C3DEA}"/>
              </a:ext>
            </a:extLst>
          </p:cNvPr>
          <p:cNvCxnSpPr>
            <a:cxnSpLocks/>
          </p:cNvCxnSpPr>
          <p:nvPr/>
        </p:nvCxnSpPr>
        <p:spPr>
          <a:xfrm>
            <a:off x="6277508" y="1834672"/>
            <a:ext cx="0" cy="566620"/>
          </a:xfrm>
          <a:prstGeom prst="straightConnector1">
            <a:avLst/>
          </a:prstGeom>
          <a:ln w="69850" cmpd="sng">
            <a:solidFill>
              <a:schemeClr val="accent4">
                <a:lumMod val="60000"/>
                <a:lumOff val="40000"/>
              </a:schemeClr>
            </a:solidFill>
            <a:prstDash val="solid"/>
            <a:headEnd w="med" len="med"/>
            <a:tailEnd type="triangle"/>
          </a:ln>
          <a:effectLst>
            <a:glow rad="190500">
              <a:schemeClr val="tx1"/>
            </a:glow>
            <a:reflection blurRad="6350" stA="64000" endPos="61000" dir="5400000" sy="-100000" algn="bl" rotWithShape="0"/>
            <a:softEdge rad="0"/>
          </a:effectLst>
          <a:scene3d>
            <a:camera prst="orthographicFront"/>
            <a:lightRig rig="threePt" dir="t"/>
          </a:scene3d>
          <a:sp3d>
            <a:bevelT prst="angle"/>
            <a:bevelB prst="angle"/>
          </a:sp3d>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 name="Rectangle 5">
            <a:extLst>
              <a:ext uri="{FF2B5EF4-FFF2-40B4-BE49-F238E27FC236}">
                <a16:creationId xmlns:a16="http://schemas.microsoft.com/office/drawing/2014/main" id="{17D8EF03-6802-4270-ABDD-C17477EFF817}"/>
              </a:ext>
            </a:extLst>
          </p:cNvPr>
          <p:cNvSpPr/>
          <p:nvPr/>
        </p:nvSpPr>
        <p:spPr>
          <a:xfrm>
            <a:off x="273326" y="478869"/>
            <a:ext cx="8597348" cy="307777"/>
          </a:xfrm>
          <a:prstGeom prst="rect">
            <a:avLst/>
          </a:prstGeom>
        </p:spPr>
        <p:txBody>
          <a:bodyPr wrap="square">
            <a:spAutoFit/>
          </a:bodyPr>
          <a:lstStyle/>
          <a:p>
            <a:endParaRPr lang="en-US">
              <a:solidFill>
                <a:srgbClr val="292929"/>
              </a:solidFill>
              <a:latin typeface="Consolas" panose="020B0609020204030204" pitchFamily="49" charset="0"/>
            </a:endParaRPr>
          </a:p>
        </p:txBody>
      </p:sp>
      <p:sp>
        <p:nvSpPr>
          <p:cNvPr id="3" name="Rectangle 2">
            <a:extLst>
              <a:ext uri="{FF2B5EF4-FFF2-40B4-BE49-F238E27FC236}">
                <a16:creationId xmlns:a16="http://schemas.microsoft.com/office/drawing/2014/main" id="{2BE0C106-8C40-47B3-AB8D-007324BC9EDD}"/>
              </a:ext>
            </a:extLst>
          </p:cNvPr>
          <p:cNvSpPr/>
          <p:nvPr/>
        </p:nvSpPr>
        <p:spPr>
          <a:xfrm>
            <a:off x="273325" y="293531"/>
            <a:ext cx="7538831" cy="307777"/>
          </a:xfrm>
          <a:prstGeom prst="rect">
            <a:avLst/>
          </a:prstGeom>
        </p:spPr>
        <p:txBody>
          <a:bodyPr wrap="square">
            <a:spAutoFit/>
          </a:bodyPr>
          <a:lstStyle/>
          <a:p>
            <a:endParaRPr lang="en-US">
              <a:solidFill>
                <a:srgbClr val="292929"/>
              </a:solidFill>
              <a:latin typeface="Consolas" panose="020B0609020204030204" pitchFamily="49" charset="0"/>
            </a:endParaRPr>
          </a:p>
        </p:txBody>
      </p:sp>
      <p:sp>
        <p:nvSpPr>
          <p:cNvPr id="4" name="Rectangle 3">
            <a:extLst>
              <a:ext uri="{FF2B5EF4-FFF2-40B4-BE49-F238E27FC236}">
                <a16:creationId xmlns:a16="http://schemas.microsoft.com/office/drawing/2014/main" id="{20E246EB-116A-4934-90F6-D2A2CA152ED2}"/>
              </a:ext>
            </a:extLst>
          </p:cNvPr>
          <p:cNvSpPr/>
          <p:nvPr/>
        </p:nvSpPr>
        <p:spPr>
          <a:xfrm>
            <a:off x="273324" y="314491"/>
            <a:ext cx="8870676" cy="2462213"/>
          </a:xfrm>
          <a:prstGeom prst="rect">
            <a:avLst/>
          </a:prstGeom>
        </p:spPr>
        <p:txBody>
          <a:bodyPr wrap="square">
            <a:spAutoFit/>
          </a:bodyPr>
          <a:lstStyle/>
          <a:p>
            <a:r>
              <a:rPr lang="en-US">
                <a:solidFill>
                  <a:srgbClr val="5E2CBC"/>
                </a:solidFill>
                <a:latin typeface="Consolas" panose="020B0609020204030204" pitchFamily="49" charset="0"/>
              </a:rPr>
              <a:t>printf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"therfore the treshold value that u want is </a:t>
            </a:r>
            <a:r>
              <a:rPr lang="en-US">
                <a:solidFill>
                  <a:srgbClr val="001080"/>
                </a:solidFill>
                <a:latin typeface="Consolas" panose="020B0609020204030204" pitchFamily="49" charset="0"/>
              </a:rPr>
              <a:t>%d</a:t>
            </a:r>
            <a:r>
              <a:rPr lang="en-US">
                <a:solidFill>
                  <a:srgbClr val="EE0000"/>
                </a:solidFill>
                <a:latin typeface="Consolas" panose="020B0609020204030204" pitchFamily="49" charset="0"/>
              </a:rPr>
              <a:t>\n</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treshold</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printf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"enter the type of operation that u want to do</a:t>
            </a:r>
            <a:r>
              <a:rPr lang="en-US">
                <a:solidFill>
                  <a:srgbClr val="EE0000"/>
                </a:solidFill>
                <a:latin typeface="Consolas" panose="020B0609020204030204" pitchFamily="49" charset="0"/>
              </a:rPr>
              <a:t>\n</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printf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"1.)to make the values greater than treshold brigther(brigther image)</a:t>
            </a:r>
            <a:r>
              <a:rPr lang="en-US">
                <a:solidFill>
                  <a:srgbClr val="EE0000"/>
                </a:solidFill>
                <a:latin typeface="Consolas" panose="020B0609020204030204" pitchFamily="49" charset="0"/>
              </a:rPr>
              <a:t>\n</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printf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"2.)to make the values lesser than treshold brigther(brigther image)</a:t>
            </a:r>
            <a:r>
              <a:rPr lang="en-US">
                <a:solidFill>
                  <a:srgbClr val="EE0000"/>
                </a:solidFill>
                <a:latin typeface="Consolas" panose="020B0609020204030204" pitchFamily="49" charset="0"/>
              </a:rPr>
              <a:t>\n</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printf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"3.)to make the values greater than treshold darker(darker image)</a:t>
            </a:r>
            <a:r>
              <a:rPr lang="en-US">
                <a:solidFill>
                  <a:srgbClr val="EE0000"/>
                </a:solidFill>
                <a:latin typeface="Consolas" panose="020B0609020204030204" pitchFamily="49" charset="0"/>
              </a:rPr>
              <a:t>\n</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printf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"4.)to make the values lesser than treshold darker(darker image)</a:t>
            </a:r>
            <a:r>
              <a:rPr lang="en-US">
                <a:solidFill>
                  <a:srgbClr val="EE0000"/>
                </a:solidFill>
                <a:latin typeface="Consolas" panose="020B0609020204030204" pitchFamily="49" charset="0"/>
              </a:rPr>
              <a:t>\n</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printf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"5.)to make the values greater than treshold value brigther and lesser darker(black&amp;white image)</a:t>
            </a:r>
            <a:r>
              <a:rPr lang="en-US">
                <a:solidFill>
                  <a:srgbClr val="EE0000"/>
                </a:solidFill>
                <a:latin typeface="Consolas" panose="020B0609020204030204" pitchFamily="49" charset="0"/>
              </a:rPr>
              <a:t>\n</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printf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"6.)to make the values greater than treshold value darker and lesser brighter(black&amp;white image)</a:t>
            </a:r>
            <a:r>
              <a:rPr lang="en-US">
                <a:solidFill>
                  <a:srgbClr val="EE0000"/>
                </a:solidFill>
                <a:latin typeface="Consolas" panose="020B0609020204030204" pitchFamily="49" charset="0"/>
              </a:rPr>
              <a:t>\n</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printf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"7.)to make rgb to greyscale</a:t>
            </a:r>
            <a:r>
              <a:rPr lang="en-US">
                <a:solidFill>
                  <a:srgbClr val="EE0000"/>
                </a:solidFill>
                <a:latin typeface="Consolas" panose="020B0609020204030204" pitchFamily="49" charset="0"/>
              </a:rPr>
              <a:t>\n</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a:t>
            </a:r>
          </a:p>
        </p:txBody>
      </p:sp>
      <p:sp>
        <p:nvSpPr>
          <p:cNvPr id="2" name="Rectangle 1">
            <a:extLst>
              <a:ext uri="{FF2B5EF4-FFF2-40B4-BE49-F238E27FC236}">
                <a16:creationId xmlns:a16="http://schemas.microsoft.com/office/drawing/2014/main" id="{F881C7BE-3472-489B-9EDA-3EFBC55976AD}"/>
              </a:ext>
            </a:extLst>
          </p:cNvPr>
          <p:cNvSpPr/>
          <p:nvPr/>
        </p:nvSpPr>
        <p:spPr>
          <a:xfrm>
            <a:off x="409988" y="2648349"/>
            <a:ext cx="8597348" cy="2246769"/>
          </a:xfrm>
          <a:prstGeom prst="rect">
            <a:avLst/>
          </a:prstGeom>
        </p:spPr>
        <p:txBody>
          <a:bodyPr wrap="square">
            <a:spAutoFit/>
          </a:bodyPr>
          <a:lstStyle/>
          <a:p>
            <a:r>
              <a:rPr lang="en-US">
                <a:solidFill>
                  <a:srgbClr val="0F4A85"/>
                </a:solidFill>
                <a:latin typeface="Consolas" panose="020B0609020204030204" pitchFamily="49" charset="0"/>
              </a:rPr>
              <a:t>int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new</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scanf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a:t>
            </a:r>
            <a:r>
              <a:rPr lang="en-US">
                <a:solidFill>
                  <a:srgbClr val="001080"/>
                </a:solidFill>
                <a:latin typeface="Consolas" panose="020B0609020204030204" pitchFamily="49" charset="0"/>
              </a:rPr>
              <a:t>%d</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a:t>
            </a:r>
            <a:r>
              <a:rPr lang="en-US">
                <a:latin typeface="Consolas" panose="020B0609020204030204" pitchFamily="49" charset="0"/>
              </a:rPr>
              <a:t>&amp;</a:t>
            </a:r>
            <a:r>
              <a:rPr lang="en-US">
                <a:solidFill>
                  <a:srgbClr val="001080"/>
                </a:solidFill>
                <a:latin typeface="Consolas" panose="020B0609020204030204" pitchFamily="49" charset="0"/>
              </a:rPr>
              <a:t>new</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printf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a:t>
            </a:r>
            <a:r>
              <a:rPr lang="en-US">
                <a:solidFill>
                  <a:srgbClr val="001080"/>
                </a:solidFill>
                <a:latin typeface="Consolas" panose="020B0609020204030204" pitchFamily="49" charset="0"/>
              </a:rPr>
              <a:t>%d</a:t>
            </a:r>
            <a:r>
              <a:rPr lang="en-US">
                <a:solidFill>
                  <a:srgbClr val="0F4A85"/>
                </a:solidFill>
                <a:latin typeface="Consolas" panose="020B0609020204030204" pitchFamily="49" charset="0"/>
              </a:rPr>
              <a:t> is the option that u have selected</a:t>
            </a:r>
            <a:r>
              <a:rPr lang="en-US">
                <a:solidFill>
                  <a:srgbClr val="EE0000"/>
                </a:solidFill>
                <a:latin typeface="Consolas" panose="020B0609020204030204" pitchFamily="49" charset="0"/>
              </a:rPr>
              <a:t>\n</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new</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while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new</a:t>
            </a:r>
            <a:r>
              <a:rPr lang="en-US">
                <a:latin typeface="Consolas" panose="020B0609020204030204" pitchFamily="49" charset="0"/>
              </a:rPr>
              <a:t>!=</a:t>
            </a:r>
            <a:r>
              <a:rPr lang="en-US">
                <a:solidFill>
                  <a:srgbClr val="096D48"/>
                </a:solidFill>
                <a:latin typeface="Consolas" panose="020B0609020204030204" pitchFamily="49" charset="0"/>
              </a:rPr>
              <a:t>1</a:t>
            </a:r>
            <a:r>
              <a:rPr lang="en-US">
                <a:solidFill>
                  <a:srgbClr val="292929"/>
                </a:solidFill>
                <a:latin typeface="Consolas" panose="020B0609020204030204" pitchFamily="49" charset="0"/>
              </a:rPr>
              <a:t>)</a:t>
            </a:r>
            <a:r>
              <a:rPr lang="en-US">
                <a:latin typeface="Consolas" panose="020B0609020204030204" pitchFamily="49" charset="0"/>
              </a:rPr>
              <a:t>&amp;&amp;</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new</a:t>
            </a:r>
            <a:r>
              <a:rPr lang="en-US">
                <a:latin typeface="Consolas" panose="020B0609020204030204" pitchFamily="49" charset="0"/>
              </a:rPr>
              <a:t>!=</a:t>
            </a:r>
            <a:r>
              <a:rPr lang="en-US">
                <a:solidFill>
                  <a:srgbClr val="096D48"/>
                </a:solidFill>
                <a:latin typeface="Consolas" panose="020B0609020204030204" pitchFamily="49" charset="0"/>
              </a:rPr>
              <a:t>2</a:t>
            </a:r>
            <a:r>
              <a:rPr lang="en-US">
                <a:solidFill>
                  <a:srgbClr val="292929"/>
                </a:solidFill>
                <a:latin typeface="Consolas" panose="020B0609020204030204" pitchFamily="49" charset="0"/>
              </a:rPr>
              <a:t>)</a:t>
            </a:r>
            <a:r>
              <a:rPr lang="en-US">
                <a:latin typeface="Consolas" panose="020B0609020204030204" pitchFamily="49" charset="0"/>
              </a:rPr>
              <a:t>&amp;&amp;</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new</a:t>
            </a:r>
            <a:r>
              <a:rPr lang="en-US">
                <a:latin typeface="Consolas" panose="020B0609020204030204" pitchFamily="49" charset="0"/>
              </a:rPr>
              <a:t>!=</a:t>
            </a:r>
            <a:r>
              <a:rPr lang="en-US">
                <a:solidFill>
                  <a:srgbClr val="096D48"/>
                </a:solidFill>
                <a:latin typeface="Consolas" panose="020B0609020204030204" pitchFamily="49" charset="0"/>
              </a:rPr>
              <a:t>3</a:t>
            </a:r>
            <a:r>
              <a:rPr lang="en-US">
                <a:solidFill>
                  <a:srgbClr val="292929"/>
                </a:solidFill>
                <a:latin typeface="Consolas" panose="020B0609020204030204" pitchFamily="49" charset="0"/>
              </a:rPr>
              <a:t>)</a:t>
            </a:r>
            <a:r>
              <a:rPr lang="en-US">
                <a:latin typeface="Consolas" panose="020B0609020204030204" pitchFamily="49" charset="0"/>
              </a:rPr>
              <a:t>&amp;&amp;</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new</a:t>
            </a:r>
            <a:r>
              <a:rPr lang="en-US">
                <a:latin typeface="Consolas" panose="020B0609020204030204" pitchFamily="49" charset="0"/>
              </a:rPr>
              <a:t>!=</a:t>
            </a:r>
            <a:r>
              <a:rPr lang="en-US">
                <a:solidFill>
                  <a:srgbClr val="096D48"/>
                </a:solidFill>
                <a:latin typeface="Consolas" panose="020B0609020204030204" pitchFamily="49" charset="0"/>
              </a:rPr>
              <a:t>4</a:t>
            </a:r>
            <a:r>
              <a:rPr lang="en-US">
                <a:solidFill>
                  <a:srgbClr val="292929"/>
                </a:solidFill>
                <a:latin typeface="Consolas" panose="020B0609020204030204" pitchFamily="49" charset="0"/>
              </a:rPr>
              <a:t>)</a:t>
            </a:r>
            <a:r>
              <a:rPr lang="en-US">
                <a:latin typeface="Consolas" panose="020B0609020204030204" pitchFamily="49" charset="0"/>
              </a:rPr>
              <a:t>&amp;&amp;</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new</a:t>
            </a:r>
            <a:r>
              <a:rPr lang="en-US">
                <a:latin typeface="Consolas" panose="020B0609020204030204" pitchFamily="49" charset="0"/>
              </a:rPr>
              <a:t>!=</a:t>
            </a:r>
            <a:r>
              <a:rPr lang="en-US">
                <a:solidFill>
                  <a:srgbClr val="096D48"/>
                </a:solidFill>
                <a:latin typeface="Consolas" panose="020B0609020204030204" pitchFamily="49" charset="0"/>
              </a:rPr>
              <a:t>5</a:t>
            </a:r>
            <a:r>
              <a:rPr lang="en-US">
                <a:solidFill>
                  <a:srgbClr val="292929"/>
                </a:solidFill>
                <a:latin typeface="Consolas" panose="020B0609020204030204" pitchFamily="49" charset="0"/>
              </a:rPr>
              <a:t>)</a:t>
            </a:r>
            <a:r>
              <a:rPr lang="en-US">
                <a:latin typeface="Consolas" panose="020B0609020204030204" pitchFamily="49" charset="0"/>
              </a:rPr>
              <a:t>&amp;&amp;</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new</a:t>
            </a:r>
            <a:r>
              <a:rPr lang="en-US">
                <a:latin typeface="Consolas" panose="020B0609020204030204" pitchFamily="49" charset="0"/>
              </a:rPr>
              <a:t>!=</a:t>
            </a:r>
            <a:r>
              <a:rPr lang="en-US">
                <a:solidFill>
                  <a:srgbClr val="096D48"/>
                </a:solidFill>
                <a:latin typeface="Consolas" panose="020B0609020204030204" pitchFamily="49" charset="0"/>
              </a:rPr>
              <a:t>6</a:t>
            </a:r>
            <a:r>
              <a:rPr lang="en-US">
                <a:solidFill>
                  <a:srgbClr val="292929"/>
                </a:solidFill>
                <a:latin typeface="Consolas" panose="020B0609020204030204" pitchFamily="49" charset="0"/>
              </a:rPr>
              <a:t>)</a:t>
            </a:r>
            <a:r>
              <a:rPr lang="en-US">
                <a:latin typeface="Consolas" panose="020B0609020204030204" pitchFamily="49" charset="0"/>
              </a:rPr>
              <a:t>&amp;&amp;</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new</a:t>
            </a:r>
            <a:r>
              <a:rPr lang="en-US">
                <a:latin typeface="Consolas" panose="020B0609020204030204" pitchFamily="49" charset="0"/>
              </a:rPr>
              <a:t>!=</a:t>
            </a:r>
            <a:r>
              <a:rPr lang="en-US">
                <a:solidFill>
                  <a:srgbClr val="096D48"/>
                </a:solidFill>
                <a:latin typeface="Consolas" panose="020B0609020204030204" pitchFamily="49" charset="0"/>
              </a:rPr>
              <a:t>7</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printf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a:t>
            </a:r>
            <a:r>
              <a:rPr lang="en-US">
                <a:solidFill>
                  <a:srgbClr val="001080"/>
                </a:solidFill>
                <a:latin typeface="Consolas" panose="020B0609020204030204" pitchFamily="49" charset="0"/>
              </a:rPr>
              <a:t>%d</a:t>
            </a:r>
            <a:r>
              <a:rPr lang="en-US">
                <a:solidFill>
                  <a:srgbClr val="0F4A85"/>
                </a:solidFill>
                <a:latin typeface="Consolas" panose="020B0609020204030204" pitchFamily="49" charset="0"/>
              </a:rPr>
              <a:t> is not the correct option</a:t>
            </a:r>
            <a:r>
              <a:rPr lang="en-US">
                <a:solidFill>
                  <a:srgbClr val="EE0000"/>
                </a:solidFill>
                <a:latin typeface="Consolas" panose="020B0609020204030204" pitchFamily="49" charset="0"/>
              </a:rPr>
              <a:t>\n</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new</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printf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"enter the correct option::"</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scanf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a:t>
            </a:r>
            <a:r>
              <a:rPr lang="en-US">
                <a:solidFill>
                  <a:srgbClr val="001080"/>
                </a:solidFill>
                <a:latin typeface="Consolas" panose="020B0609020204030204" pitchFamily="49" charset="0"/>
              </a:rPr>
              <a:t>%d</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a:t>
            </a:r>
            <a:r>
              <a:rPr lang="en-US">
                <a:latin typeface="Consolas" panose="020B0609020204030204" pitchFamily="49" charset="0"/>
              </a:rPr>
              <a:t>&amp;</a:t>
            </a:r>
            <a:r>
              <a:rPr lang="en-US">
                <a:solidFill>
                  <a:srgbClr val="001080"/>
                </a:solidFill>
                <a:latin typeface="Consolas" panose="020B0609020204030204" pitchFamily="49" charset="0"/>
              </a:rPr>
              <a:t>new</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printf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a:t>
            </a:r>
            <a:r>
              <a:rPr lang="en-US">
                <a:solidFill>
                  <a:srgbClr val="001080"/>
                </a:solidFill>
                <a:latin typeface="Consolas" panose="020B0609020204030204" pitchFamily="49" charset="0"/>
              </a:rPr>
              <a:t>%d</a:t>
            </a:r>
            <a:r>
              <a:rPr lang="en-US">
                <a:solidFill>
                  <a:srgbClr val="0F4A85"/>
                </a:solidFill>
                <a:latin typeface="Consolas" panose="020B0609020204030204" pitchFamily="49" charset="0"/>
              </a:rPr>
              <a:t> is the correct option that u have selected</a:t>
            </a:r>
            <a:r>
              <a:rPr lang="en-US">
                <a:solidFill>
                  <a:srgbClr val="EE0000"/>
                </a:solidFill>
                <a:latin typeface="Consolas" panose="020B0609020204030204" pitchFamily="49" charset="0"/>
              </a:rPr>
              <a:t>\n</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new</a:t>
            </a:r>
            <a:r>
              <a:rPr lang="en-US">
                <a:solidFill>
                  <a:srgbClr val="292929"/>
                </a:solidFill>
                <a:latin typeface="Consolas" panose="020B0609020204030204" pitchFamily="49" charset="0"/>
              </a:rPr>
              <a:t>);</a:t>
            </a:r>
          </a:p>
        </p:txBody>
      </p:sp>
    </p:spTree>
    <p:extLst>
      <p:ext uri="{BB962C8B-B14F-4D97-AF65-F5344CB8AC3E}">
        <p14:creationId xmlns:p14="http://schemas.microsoft.com/office/powerpoint/2010/main" val="676483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 name="Rectangle 5">
            <a:extLst>
              <a:ext uri="{FF2B5EF4-FFF2-40B4-BE49-F238E27FC236}">
                <a16:creationId xmlns:a16="http://schemas.microsoft.com/office/drawing/2014/main" id="{17D8EF03-6802-4270-ABDD-C17477EFF817}"/>
              </a:ext>
            </a:extLst>
          </p:cNvPr>
          <p:cNvSpPr/>
          <p:nvPr/>
        </p:nvSpPr>
        <p:spPr>
          <a:xfrm>
            <a:off x="273326" y="478869"/>
            <a:ext cx="8597348" cy="307777"/>
          </a:xfrm>
          <a:prstGeom prst="rect">
            <a:avLst/>
          </a:prstGeom>
        </p:spPr>
        <p:txBody>
          <a:bodyPr wrap="square">
            <a:spAutoFit/>
          </a:bodyPr>
          <a:lstStyle/>
          <a:p>
            <a:endParaRPr lang="en-US">
              <a:solidFill>
                <a:srgbClr val="292929"/>
              </a:solidFill>
              <a:latin typeface="Consolas" panose="020B0609020204030204" pitchFamily="49" charset="0"/>
            </a:endParaRPr>
          </a:p>
        </p:txBody>
      </p:sp>
      <p:sp>
        <p:nvSpPr>
          <p:cNvPr id="3" name="Rectangle 2">
            <a:extLst>
              <a:ext uri="{FF2B5EF4-FFF2-40B4-BE49-F238E27FC236}">
                <a16:creationId xmlns:a16="http://schemas.microsoft.com/office/drawing/2014/main" id="{2BE0C106-8C40-47B3-AB8D-007324BC9EDD}"/>
              </a:ext>
            </a:extLst>
          </p:cNvPr>
          <p:cNvSpPr/>
          <p:nvPr/>
        </p:nvSpPr>
        <p:spPr>
          <a:xfrm>
            <a:off x="273325" y="293531"/>
            <a:ext cx="7538831" cy="307777"/>
          </a:xfrm>
          <a:prstGeom prst="rect">
            <a:avLst/>
          </a:prstGeom>
        </p:spPr>
        <p:txBody>
          <a:bodyPr wrap="square">
            <a:spAutoFit/>
          </a:bodyPr>
          <a:lstStyle/>
          <a:p>
            <a:endParaRPr lang="en-US">
              <a:solidFill>
                <a:srgbClr val="292929"/>
              </a:solidFill>
              <a:latin typeface="Consolas" panose="020B0609020204030204" pitchFamily="49" charset="0"/>
            </a:endParaRPr>
          </a:p>
        </p:txBody>
      </p:sp>
      <p:sp>
        <p:nvSpPr>
          <p:cNvPr id="2" name="Rectangle 1">
            <a:extLst>
              <a:ext uri="{FF2B5EF4-FFF2-40B4-BE49-F238E27FC236}">
                <a16:creationId xmlns:a16="http://schemas.microsoft.com/office/drawing/2014/main" id="{687974ED-6C16-46D1-91DF-5F27D0FAA448}"/>
              </a:ext>
            </a:extLst>
          </p:cNvPr>
          <p:cNvSpPr/>
          <p:nvPr/>
        </p:nvSpPr>
        <p:spPr>
          <a:xfrm>
            <a:off x="477078" y="293531"/>
            <a:ext cx="6231835" cy="4616648"/>
          </a:xfrm>
          <a:prstGeom prst="rect">
            <a:avLst/>
          </a:prstGeom>
        </p:spPr>
        <p:txBody>
          <a:bodyPr wrap="square">
            <a:spAutoFit/>
          </a:bodyPr>
          <a:lstStyle/>
          <a:p>
            <a:r>
              <a:rPr lang="en-US">
                <a:solidFill>
                  <a:srgbClr val="B5200D"/>
                </a:solidFill>
                <a:latin typeface="Consolas" panose="020B0609020204030204" pitchFamily="49" charset="0"/>
              </a:rPr>
              <a:t>switch</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new</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case</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1</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for</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int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0</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&lt;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width</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height</a:t>
            </a:r>
            <a:r>
              <a:rPr lang="en-US">
                <a:latin typeface="Consolas" panose="020B0609020204030204" pitchFamily="49" charset="0"/>
              </a:rPr>
              <a:t>*</a:t>
            </a:r>
            <a:r>
              <a:rPr lang="en-US">
                <a:solidFill>
                  <a:srgbClr val="096D48"/>
                </a:solidFill>
                <a:latin typeface="Consolas" panose="020B0609020204030204" pitchFamily="49" charset="0"/>
              </a:rPr>
              <a:t>3</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a:t>
            </a:r>
            <a:r>
              <a:rPr lang="en-US">
                <a:latin typeface="Consolas" panose="020B0609020204030204" pitchFamily="49" charset="0"/>
              </a:rPr>
              <a:t>++</a:t>
            </a:r>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if</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&lt;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treshold</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255</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 </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else</a:t>
            </a:r>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break</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case</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2</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for</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int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0</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&lt;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width</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height</a:t>
            </a:r>
            <a:r>
              <a:rPr lang="en-US">
                <a:latin typeface="Consolas" panose="020B0609020204030204" pitchFamily="49" charset="0"/>
              </a:rPr>
              <a:t>*</a:t>
            </a:r>
            <a:r>
              <a:rPr lang="en-US">
                <a:solidFill>
                  <a:srgbClr val="096D48"/>
                </a:solidFill>
                <a:latin typeface="Consolas" panose="020B0609020204030204" pitchFamily="49" charset="0"/>
              </a:rPr>
              <a:t>3</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a:t>
            </a:r>
            <a:r>
              <a:rPr lang="en-US">
                <a:latin typeface="Consolas" panose="020B0609020204030204" pitchFamily="49" charset="0"/>
              </a:rPr>
              <a:t>++</a:t>
            </a:r>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if</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&lt;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treshold</a:t>
            </a:r>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else</a:t>
            </a:r>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255</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break</a:t>
            </a:r>
            <a:r>
              <a:rPr lang="en-US">
                <a:solidFill>
                  <a:srgbClr val="292929"/>
                </a:solidFill>
                <a:latin typeface="Consolas" panose="020B0609020204030204" pitchFamily="49" charset="0"/>
              </a:rPr>
              <a:t>;</a:t>
            </a:r>
          </a:p>
        </p:txBody>
      </p:sp>
    </p:spTree>
    <p:extLst>
      <p:ext uri="{BB962C8B-B14F-4D97-AF65-F5344CB8AC3E}">
        <p14:creationId xmlns:p14="http://schemas.microsoft.com/office/powerpoint/2010/main" val="3689197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 name="Rectangle 5">
            <a:extLst>
              <a:ext uri="{FF2B5EF4-FFF2-40B4-BE49-F238E27FC236}">
                <a16:creationId xmlns:a16="http://schemas.microsoft.com/office/drawing/2014/main" id="{17D8EF03-6802-4270-ABDD-C17477EFF817}"/>
              </a:ext>
            </a:extLst>
          </p:cNvPr>
          <p:cNvSpPr/>
          <p:nvPr/>
        </p:nvSpPr>
        <p:spPr>
          <a:xfrm>
            <a:off x="273326" y="478869"/>
            <a:ext cx="8597348" cy="307777"/>
          </a:xfrm>
          <a:prstGeom prst="rect">
            <a:avLst/>
          </a:prstGeom>
        </p:spPr>
        <p:txBody>
          <a:bodyPr wrap="square">
            <a:spAutoFit/>
          </a:bodyPr>
          <a:lstStyle/>
          <a:p>
            <a:endParaRPr lang="en-US">
              <a:solidFill>
                <a:srgbClr val="292929"/>
              </a:solidFill>
              <a:latin typeface="Consolas" panose="020B0609020204030204" pitchFamily="49" charset="0"/>
            </a:endParaRPr>
          </a:p>
        </p:txBody>
      </p:sp>
      <p:sp>
        <p:nvSpPr>
          <p:cNvPr id="3" name="Rectangle 2">
            <a:extLst>
              <a:ext uri="{FF2B5EF4-FFF2-40B4-BE49-F238E27FC236}">
                <a16:creationId xmlns:a16="http://schemas.microsoft.com/office/drawing/2014/main" id="{2BE0C106-8C40-47B3-AB8D-007324BC9EDD}"/>
              </a:ext>
            </a:extLst>
          </p:cNvPr>
          <p:cNvSpPr/>
          <p:nvPr/>
        </p:nvSpPr>
        <p:spPr>
          <a:xfrm>
            <a:off x="273325" y="293531"/>
            <a:ext cx="7538831" cy="307777"/>
          </a:xfrm>
          <a:prstGeom prst="rect">
            <a:avLst/>
          </a:prstGeom>
        </p:spPr>
        <p:txBody>
          <a:bodyPr wrap="square">
            <a:spAutoFit/>
          </a:bodyPr>
          <a:lstStyle/>
          <a:p>
            <a:endParaRPr lang="en-US">
              <a:solidFill>
                <a:srgbClr val="292929"/>
              </a:solidFill>
              <a:latin typeface="Consolas" panose="020B0609020204030204" pitchFamily="49" charset="0"/>
            </a:endParaRPr>
          </a:p>
        </p:txBody>
      </p:sp>
      <p:sp>
        <p:nvSpPr>
          <p:cNvPr id="2" name="Rectangle 1">
            <a:extLst>
              <a:ext uri="{FF2B5EF4-FFF2-40B4-BE49-F238E27FC236}">
                <a16:creationId xmlns:a16="http://schemas.microsoft.com/office/drawing/2014/main" id="{687974ED-6C16-46D1-91DF-5F27D0FAA448}"/>
              </a:ext>
            </a:extLst>
          </p:cNvPr>
          <p:cNvSpPr/>
          <p:nvPr/>
        </p:nvSpPr>
        <p:spPr>
          <a:xfrm>
            <a:off x="477078" y="293531"/>
            <a:ext cx="6231835" cy="307777"/>
          </a:xfrm>
          <a:prstGeom prst="rect">
            <a:avLst/>
          </a:prstGeom>
        </p:spPr>
        <p:txBody>
          <a:bodyPr wrap="square">
            <a:spAutoFit/>
          </a:bodyPr>
          <a:lstStyle/>
          <a:p>
            <a:endParaRPr lang="en-US">
              <a:solidFill>
                <a:srgbClr val="292929"/>
              </a:solidFill>
              <a:latin typeface="Consolas" panose="020B0609020204030204" pitchFamily="49" charset="0"/>
            </a:endParaRPr>
          </a:p>
        </p:txBody>
      </p:sp>
      <p:sp>
        <p:nvSpPr>
          <p:cNvPr id="5" name="Rectangle 4">
            <a:extLst>
              <a:ext uri="{FF2B5EF4-FFF2-40B4-BE49-F238E27FC236}">
                <a16:creationId xmlns:a16="http://schemas.microsoft.com/office/drawing/2014/main" id="{6EC09D50-023C-427F-AF04-AE4AA469D2DD}"/>
              </a:ext>
            </a:extLst>
          </p:cNvPr>
          <p:cNvSpPr/>
          <p:nvPr/>
        </p:nvSpPr>
        <p:spPr>
          <a:xfrm>
            <a:off x="531742" y="293531"/>
            <a:ext cx="6380923" cy="4616648"/>
          </a:xfrm>
          <a:prstGeom prst="rect">
            <a:avLst/>
          </a:prstGeom>
        </p:spPr>
        <p:txBody>
          <a:bodyPr wrap="square">
            <a:spAutoFit/>
          </a:bodyPr>
          <a:lstStyle/>
          <a:p>
            <a:r>
              <a:rPr lang="en-US">
                <a:solidFill>
                  <a:srgbClr val="B5200D"/>
                </a:solidFill>
                <a:latin typeface="Consolas" panose="020B0609020204030204" pitchFamily="49" charset="0"/>
              </a:rPr>
              <a:t>case</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3</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for</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int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0</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&lt;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width</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height</a:t>
            </a:r>
            <a:r>
              <a:rPr lang="en-US">
                <a:latin typeface="Consolas" panose="020B0609020204030204" pitchFamily="49" charset="0"/>
              </a:rPr>
              <a:t>*</a:t>
            </a:r>
            <a:r>
              <a:rPr lang="en-US">
                <a:solidFill>
                  <a:srgbClr val="096D48"/>
                </a:solidFill>
                <a:latin typeface="Consolas" panose="020B0609020204030204" pitchFamily="49" charset="0"/>
              </a:rPr>
              <a:t>3</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a:t>
            </a:r>
            <a:r>
              <a:rPr lang="en-US">
                <a:latin typeface="Consolas" panose="020B0609020204030204" pitchFamily="49" charset="0"/>
              </a:rPr>
              <a:t>++</a:t>
            </a:r>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if</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&lt;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treshold</a:t>
            </a:r>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 </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else</a:t>
            </a:r>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096D48"/>
                </a:solidFill>
                <a:latin typeface="Consolas" panose="020B0609020204030204" pitchFamily="49" charset="0"/>
              </a:rPr>
              <a:t>0</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break</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case</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4</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for</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int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0</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&lt;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width</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height</a:t>
            </a:r>
            <a:r>
              <a:rPr lang="en-US">
                <a:latin typeface="Consolas" panose="020B0609020204030204" pitchFamily="49" charset="0"/>
              </a:rPr>
              <a:t>*</a:t>
            </a:r>
            <a:r>
              <a:rPr lang="en-US">
                <a:solidFill>
                  <a:srgbClr val="096D48"/>
                </a:solidFill>
                <a:latin typeface="Consolas" panose="020B0609020204030204" pitchFamily="49" charset="0"/>
              </a:rPr>
              <a:t>3</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a:t>
            </a:r>
            <a:r>
              <a:rPr lang="en-US">
                <a:latin typeface="Consolas" panose="020B0609020204030204" pitchFamily="49" charset="0"/>
              </a:rPr>
              <a:t>++</a:t>
            </a:r>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if</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&lt;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treshold</a:t>
            </a:r>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0</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 </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else</a:t>
            </a:r>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p>
          <a:p>
            <a:r>
              <a:rPr lang="en-US">
                <a:solidFill>
                  <a:srgbClr val="B5200D"/>
                </a:solidFill>
                <a:latin typeface="Consolas" panose="020B0609020204030204" pitchFamily="49" charset="0"/>
              </a:rPr>
              <a:t>break</a:t>
            </a:r>
            <a:r>
              <a:rPr lang="en-US">
                <a:solidFill>
                  <a:srgbClr val="292929"/>
                </a:solidFill>
                <a:latin typeface="Consolas" panose="020B0609020204030204" pitchFamily="49" charset="0"/>
              </a:rPr>
              <a:t>;</a:t>
            </a:r>
          </a:p>
        </p:txBody>
      </p:sp>
    </p:spTree>
    <p:extLst>
      <p:ext uri="{BB962C8B-B14F-4D97-AF65-F5344CB8AC3E}">
        <p14:creationId xmlns:p14="http://schemas.microsoft.com/office/powerpoint/2010/main" val="3356644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 name="Rectangle 5">
            <a:extLst>
              <a:ext uri="{FF2B5EF4-FFF2-40B4-BE49-F238E27FC236}">
                <a16:creationId xmlns:a16="http://schemas.microsoft.com/office/drawing/2014/main" id="{17D8EF03-6802-4270-ABDD-C17477EFF817}"/>
              </a:ext>
            </a:extLst>
          </p:cNvPr>
          <p:cNvSpPr/>
          <p:nvPr/>
        </p:nvSpPr>
        <p:spPr>
          <a:xfrm>
            <a:off x="273326" y="478869"/>
            <a:ext cx="8597348" cy="307777"/>
          </a:xfrm>
          <a:prstGeom prst="rect">
            <a:avLst/>
          </a:prstGeom>
        </p:spPr>
        <p:txBody>
          <a:bodyPr wrap="square">
            <a:spAutoFit/>
          </a:bodyPr>
          <a:lstStyle/>
          <a:p>
            <a:endParaRPr lang="en-US">
              <a:solidFill>
                <a:srgbClr val="292929"/>
              </a:solidFill>
              <a:latin typeface="Consolas" panose="020B0609020204030204" pitchFamily="49" charset="0"/>
            </a:endParaRPr>
          </a:p>
        </p:txBody>
      </p:sp>
      <p:sp>
        <p:nvSpPr>
          <p:cNvPr id="3" name="Rectangle 2">
            <a:extLst>
              <a:ext uri="{FF2B5EF4-FFF2-40B4-BE49-F238E27FC236}">
                <a16:creationId xmlns:a16="http://schemas.microsoft.com/office/drawing/2014/main" id="{2BE0C106-8C40-47B3-AB8D-007324BC9EDD}"/>
              </a:ext>
            </a:extLst>
          </p:cNvPr>
          <p:cNvSpPr/>
          <p:nvPr/>
        </p:nvSpPr>
        <p:spPr>
          <a:xfrm>
            <a:off x="273325" y="293531"/>
            <a:ext cx="7538831" cy="307777"/>
          </a:xfrm>
          <a:prstGeom prst="rect">
            <a:avLst/>
          </a:prstGeom>
        </p:spPr>
        <p:txBody>
          <a:bodyPr wrap="square">
            <a:spAutoFit/>
          </a:bodyPr>
          <a:lstStyle/>
          <a:p>
            <a:endParaRPr lang="en-US">
              <a:solidFill>
                <a:srgbClr val="292929"/>
              </a:solidFill>
              <a:latin typeface="Consolas" panose="020B0609020204030204" pitchFamily="49" charset="0"/>
            </a:endParaRPr>
          </a:p>
        </p:txBody>
      </p:sp>
      <p:sp>
        <p:nvSpPr>
          <p:cNvPr id="2" name="Rectangle 1">
            <a:extLst>
              <a:ext uri="{FF2B5EF4-FFF2-40B4-BE49-F238E27FC236}">
                <a16:creationId xmlns:a16="http://schemas.microsoft.com/office/drawing/2014/main" id="{687974ED-6C16-46D1-91DF-5F27D0FAA448}"/>
              </a:ext>
            </a:extLst>
          </p:cNvPr>
          <p:cNvSpPr/>
          <p:nvPr/>
        </p:nvSpPr>
        <p:spPr>
          <a:xfrm>
            <a:off x="477078" y="293531"/>
            <a:ext cx="6231835" cy="307777"/>
          </a:xfrm>
          <a:prstGeom prst="rect">
            <a:avLst/>
          </a:prstGeom>
        </p:spPr>
        <p:txBody>
          <a:bodyPr wrap="square">
            <a:spAutoFit/>
          </a:bodyPr>
          <a:lstStyle/>
          <a:p>
            <a:endParaRPr lang="en-US">
              <a:solidFill>
                <a:srgbClr val="292929"/>
              </a:solidFill>
              <a:latin typeface="Consolas" panose="020B0609020204030204" pitchFamily="49" charset="0"/>
            </a:endParaRPr>
          </a:p>
        </p:txBody>
      </p:sp>
      <p:sp>
        <p:nvSpPr>
          <p:cNvPr id="5" name="Rectangle 4">
            <a:extLst>
              <a:ext uri="{FF2B5EF4-FFF2-40B4-BE49-F238E27FC236}">
                <a16:creationId xmlns:a16="http://schemas.microsoft.com/office/drawing/2014/main" id="{6EC09D50-023C-427F-AF04-AE4AA469D2DD}"/>
              </a:ext>
            </a:extLst>
          </p:cNvPr>
          <p:cNvSpPr/>
          <p:nvPr/>
        </p:nvSpPr>
        <p:spPr>
          <a:xfrm>
            <a:off x="531742" y="293531"/>
            <a:ext cx="6380923" cy="307777"/>
          </a:xfrm>
          <a:prstGeom prst="rect">
            <a:avLst/>
          </a:prstGeom>
        </p:spPr>
        <p:txBody>
          <a:bodyPr wrap="square">
            <a:spAutoFit/>
          </a:bodyPr>
          <a:lstStyle/>
          <a:p>
            <a:endParaRPr lang="en-US">
              <a:solidFill>
                <a:srgbClr val="292929"/>
              </a:solidFill>
              <a:latin typeface="Consolas" panose="020B0609020204030204" pitchFamily="49" charset="0"/>
            </a:endParaRPr>
          </a:p>
        </p:txBody>
      </p:sp>
      <p:sp>
        <p:nvSpPr>
          <p:cNvPr id="7" name="Rectangle 6">
            <a:extLst>
              <a:ext uri="{FF2B5EF4-FFF2-40B4-BE49-F238E27FC236}">
                <a16:creationId xmlns:a16="http://schemas.microsoft.com/office/drawing/2014/main" id="{885AAB1E-0437-4C79-9AC9-D2AD25EAF2E1}"/>
              </a:ext>
            </a:extLst>
          </p:cNvPr>
          <p:cNvSpPr/>
          <p:nvPr/>
        </p:nvSpPr>
        <p:spPr>
          <a:xfrm>
            <a:off x="477077" y="447419"/>
            <a:ext cx="6380923" cy="4185761"/>
          </a:xfrm>
          <a:prstGeom prst="rect">
            <a:avLst/>
          </a:prstGeom>
        </p:spPr>
        <p:txBody>
          <a:bodyPr wrap="square">
            <a:spAutoFit/>
          </a:bodyPr>
          <a:lstStyle/>
          <a:p>
            <a:r>
              <a:rPr lang="en-US">
                <a:solidFill>
                  <a:srgbClr val="B5200D"/>
                </a:solidFill>
                <a:latin typeface="Consolas" panose="020B0609020204030204" pitchFamily="49" charset="0"/>
              </a:rPr>
              <a:t>case</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5</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for</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int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0</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&lt;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width</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height</a:t>
            </a:r>
            <a:r>
              <a:rPr lang="en-US">
                <a:latin typeface="Consolas" panose="020B0609020204030204" pitchFamily="49" charset="0"/>
              </a:rPr>
              <a:t>*</a:t>
            </a:r>
            <a:r>
              <a:rPr lang="en-US">
                <a:solidFill>
                  <a:srgbClr val="096D48"/>
                </a:solidFill>
                <a:latin typeface="Consolas" panose="020B0609020204030204" pitchFamily="49" charset="0"/>
              </a:rPr>
              <a:t>3</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a:t>
            </a:r>
            <a:r>
              <a:rPr lang="en-US">
                <a:latin typeface="Consolas" panose="020B0609020204030204" pitchFamily="49" charset="0"/>
              </a:rPr>
              <a:t>++</a:t>
            </a:r>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if</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&lt;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treshold</a:t>
            </a:r>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0</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 </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else</a:t>
            </a:r>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255</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break</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case</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6</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for</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int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0</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&lt;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width</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height</a:t>
            </a:r>
            <a:r>
              <a:rPr lang="en-US">
                <a:latin typeface="Consolas" panose="020B0609020204030204" pitchFamily="49" charset="0"/>
              </a:rPr>
              <a:t>*</a:t>
            </a:r>
            <a:r>
              <a:rPr lang="en-US">
                <a:solidFill>
                  <a:srgbClr val="096D48"/>
                </a:solidFill>
                <a:latin typeface="Consolas" panose="020B0609020204030204" pitchFamily="49" charset="0"/>
              </a:rPr>
              <a:t>3</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a:t>
            </a:r>
            <a:r>
              <a:rPr lang="en-US">
                <a:latin typeface="Consolas" panose="020B0609020204030204" pitchFamily="49" charset="0"/>
              </a:rPr>
              <a:t>++</a:t>
            </a:r>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if</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&lt;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treshold</a:t>
            </a:r>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255</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 </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else</a:t>
            </a:r>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0</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p>
        </p:txBody>
      </p:sp>
    </p:spTree>
    <p:extLst>
      <p:ext uri="{BB962C8B-B14F-4D97-AF65-F5344CB8AC3E}">
        <p14:creationId xmlns:p14="http://schemas.microsoft.com/office/powerpoint/2010/main" val="2915702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 name="Rectangle 5">
            <a:extLst>
              <a:ext uri="{FF2B5EF4-FFF2-40B4-BE49-F238E27FC236}">
                <a16:creationId xmlns:a16="http://schemas.microsoft.com/office/drawing/2014/main" id="{17D8EF03-6802-4270-ABDD-C17477EFF817}"/>
              </a:ext>
            </a:extLst>
          </p:cNvPr>
          <p:cNvSpPr/>
          <p:nvPr/>
        </p:nvSpPr>
        <p:spPr>
          <a:xfrm>
            <a:off x="273326" y="478869"/>
            <a:ext cx="8597348" cy="307777"/>
          </a:xfrm>
          <a:prstGeom prst="rect">
            <a:avLst/>
          </a:prstGeom>
        </p:spPr>
        <p:txBody>
          <a:bodyPr wrap="square">
            <a:spAutoFit/>
          </a:bodyPr>
          <a:lstStyle/>
          <a:p>
            <a:endParaRPr lang="en-US">
              <a:solidFill>
                <a:srgbClr val="292929"/>
              </a:solidFill>
              <a:latin typeface="Consolas" panose="020B0609020204030204" pitchFamily="49" charset="0"/>
            </a:endParaRPr>
          </a:p>
        </p:txBody>
      </p:sp>
      <p:sp>
        <p:nvSpPr>
          <p:cNvPr id="3" name="Rectangle 2">
            <a:extLst>
              <a:ext uri="{FF2B5EF4-FFF2-40B4-BE49-F238E27FC236}">
                <a16:creationId xmlns:a16="http://schemas.microsoft.com/office/drawing/2014/main" id="{2BE0C106-8C40-47B3-AB8D-007324BC9EDD}"/>
              </a:ext>
            </a:extLst>
          </p:cNvPr>
          <p:cNvSpPr/>
          <p:nvPr/>
        </p:nvSpPr>
        <p:spPr>
          <a:xfrm>
            <a:off x="273325" y="293531"/>
            <a:ext cx="7538831" cy="307777"/>
          </a:xfrm>
          <a:prstGeom prst="rect">
            <a:avLst/>
          </a:prstGeom>
        </p:spPr>
        <p:txBody>
          <a:bodyPr wrap="square">
            <a:spAutoFit/>
          </a:bodyPr>
          <a:lstStyle/>
          <a:p>
            <a:endParaRPr lang="en-US">
              <a:solidFill>
                <a:srgbClr val="292929"/>
              </a:solidFill>
              <a:latin typeface="Consolas" panose="020B0609020204030204" pitchFamily="49" charset="0"/>
            </a:endParaRPr>
          </a:p>
        </p:txBody>
      </p:sp>
      <p:sp>
        <p:nvSpPr>
          <p:cNvPr id="2" name="Rectangle 1">
            <a:extLst>
              <a:ext uri="{FF2B5EF4-FFF2-40B4-BE49-F238E27FC236}">
                <a16:creationId xmlns:a16="http://schemas.microsoft.com/office/drawing/2014/main" id="{687974ED-6C16-46D1-91DF-5F27D0FAA448}"/>
              </a:ext>
            </a:extLst>
          </p:cNvPr>
          <p:cNvSpPr/>
          <p:nvPr/>
        </p:nvSpPr>
        <p:spPr>
          <a:xfrm>
            <a:off x="477078" y="293531"/>
            <a:ext cx="6231835" cy="307777"/>
          </a:xfrm>
          <a:prstGeom prst="rect">
            <a:avLst/>
          </a:prstGeom>
        </p:spPr>
        <p:txBody>
          <a:bodyPr wrap="square">
            <a:spAutoFit/>
          </a:bodyPr>
          <a:lstStyle/>
          <a:p>
            <a:endParaRPr lang="en-US">
              <a:solidFill>
                <a:srgbClr val="292929"/>
              </a:solidFill>
              <a:latin typeface="Consolas" panose="020B0609020204030204" pitchFamily="49" charset="0"/>
            </a:endParaRPr>
          </a:p>
        </p:txBody>
      </p:sp>
      <p:sp>
        <p:nvSpPr>
          <p:cNvPr id="5" name="Rectangle 4">
            <a:extLst>
              <a:ext uri="{FF2B5EF4-FFF2-40B4-BE49-F238E27FC236}">
                <a16:creationId xmlns:a16="http://schemas.microsoft.com/office/drawing/2014/main" id="{6EC09D50-023C-427F-AF04-AE4AA469D2DD}"/>
              </a:ext>
            </a:extLst>
          </p:cNvPr>
          <p:cNvSpPr/>
          <p:nvPr/>
        </p:nvSpPr>
        <p:spPr>
          <a:xfrm>
            <a:off x="531742" y="293531"/>
            <a:ext cx="6380923" cy="307777"/>
          </a:xfrm>
          <a:prstGeom prst="rect">
            <a:avLst/>
          </a:prstGeom>
        </p:spPr>
        <p:txBody>
          <a:bodyPr wrap="square">
            <a:spAutoFit/>
          </a:bodyPr>
          <a:lstStyle/>
          <a:p>
            <a:endParaRPr lang="en-US">
              <a:solidFill>
                <a:srgbClr val="292929"/>
              </a:solidFill>
              <a:latin typeface="Consolas" panose="020B0609020204030204" pitchFamily="49" charset="0"/>
            </a:endParaRPr>
          </a:p>
        </p:txBody>
      </p:sp>
      <p:sp>
        <p:nvSpPr>
          <p:cNvPr id="7" name="Rectangle 6">
            <a:extLst>
              <a:ext uri="{FF2B5EF4-FFF2-40B4-BE49-F238E27FC236}">
                <a16:creationId xmlns:a16="http://schemas.microsoft.com/office/drawing/2014/main" id="{885AAB1E-0437-4C79-9AC9-D2AD25EAF2E1}"/>
              </a:ext>
            </a:extLst>
          </p:cNvPr>
          <p:cNvSpPr/>
          <p:nvPr/>
        </p:nvSpPr>
        <p:spPr>
          <a:xfrm>
            <a:off x="477077" y="447419"/>
            <a:ext cx="6380923" cy="307777"/>
          </a:xfrm>
          <a:prstGeom prst="rect">
            <a:avLst/>
          </a:prstGeom>
        </p:spPr>
        <p:txBody>
          <a:bodyPr wrap="square">
            <a:spAutoFit/>
          </a:bodyPr>
          <a:lstStyle/>
          <a:p>
            <a:endParaRPr lang="en-US">
              <a:solidFill>
                <a:srgbClr val="292929"/>
              </a:solidFill>
              <a:latin typeface="Consolas" panose="020B0609020204030204" pitchFamily="49" charset="0"/>
            </a:endParaRPr>
          </a:p>
        </p:txBody>
      </p:sp>
      <p:sp>
        <p:nvSpPr>
          <p:cNvPr id="8" name="Rectangle 7">
            <a:extLst>
              <a:ext uri="{FF2B5EF4-FFF2-40B4-BE49-F238E27FC236}">
                <a16:creationId xmlns:a16="http://schemas.microsoft.com/office/drawing/2014/main" id="{3B253B2A-6C04-4728-8036-2D4917FE677A}"/>
              </a:ext>
            </a:extLst>
          </p:cNvPr>
          <p:cNvSpPr/>
          <p:nvPr/>
        </p:nvSpPr>
        <p:spPr>
          <a:xfrm>
            <a:off x="273324" y="338248"/>
            <a:ext cx="6584676" cy="3108543"/>
          </a:xfrm>
          <a:prstGeom prst="rect">
            <a:avLst/>
          </a:prstGeom>
        </p:spPr>
        <p:txBody>
          <a:bodyPr wrap="square">
            <a:spAutoFit/>
          </a:bodyPr>
          <a:lstStyle/>
          <a:p>
            <a:r>
              <a:rPr lang="en-US">
                <a:solidFill>
                  <a:srgbClr val="B5200D"/>
                </a:solidFill>
                <a:latin typeface="Consolas" panose="020B0609020204030204" pitchFamily="49" charset="0"/>
              </a:rPr>
              <a:t>break</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default</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printf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"choose the right option completed</a:t>
            </a:r>
            <a:r>
              <a:rPr lang="en-US">
                <a:solidFill>
                  <a:srgbClr val="EE0000"/>
                </a:solidFill>
                <a:latin typeface="Consolas" panose="020B0609020204030204" pitchFamily="49" charset="0"/>
              </a:rPr>
              <a:t>\n</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printf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a:t>
            </a:r>
            <a:r>
              <a:rPr lang="en-US">
                <a:solidFill>
                  <a:srgbClr val="001080"/>
                </a:solidFill>
                <a:latin typeface="Consolas" panose="020B0609020204030204" pitchFamily="49" charset="0"/>
              </a:rPr>
              <a:t>%d</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width</a:t>
            </a:r>
            <a:r>
              <a:rPr lang="en-US">
                <a:latin typeface="Consolas" panose="020B0609020204030204" pitchFamily="49" charset="0"/>
              </a:rPr>
              <a:t>*</a:t>
            </a:r>
            <a:r>
              <a:rPr lang="en-US">
                <a:solidFill>
                  <a:srgbClr val="001080"/>
                </a:solidFill>
                <a:latin typeface="Consolas" panose="020B0609020204030204" pitchFamily="49" charset="0"/>
              </a:rPr>
              <a:t>height</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185E73"/>
                </a:solidFill>
                <a:latin typeface="Consolas" panose="020B0609020204030204" pitchFamily="49" charset="0"/>
              </a:rPr>
              <a:t>FILE</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001080"/>
                </a:solidFill>
                <a:latin typeface="Consolas" panose="020B0609020204030204" pitchFamily="49" charset="0"/>
              </a:rPr>
              <a:t>out_file</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fopen</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"outwithhhB1111.ppm"</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"wb"</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fprintf</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out_file</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"P6</a:t>
            </a:r>
            <a:r>
              <a:rPr lang="en-US">
                <a:solidFill>
                  <a:srgbClr val="EE0000"/>
                </a:solidFill>
                <a:latin typeface="Consolas" panose="020B0609020204030204" pitchFamily="49" charset="0"/>
              </a:rPr>
              <a:t>\n</a:t>
            </a:r>
            <a:r>
              <a:rPr lang="en-US">
                <a:solidFill>
                  <a:srgbClr val="001080"/>
                </a:solidFill>
                <a:latin typeface="Consolas" panose="020B0609020204030204" pitchFamily="49" charset="0"/>
              </a:rPr>
              <a:t>%d</a:t>
            </a:r>
            <a:r>
              <a:rPr lang="en-US">
                <a:solidFill>
                  <a:srgbClr val="0F4A85"/>
                </a:solidFill>
                <a:latin typeface="Consolas" panose="020B0609020204030204" pitchFamily="49" charset="0"/>
              </a:rPr>
              <a:t> </a:t>
            </a:r>
            <a:r>
              <a:rPr lang="en-US">
                <a:solidFill>
                  <a:srgbClr val="001080"/>
                </a:solidFill>
                <a:latin typeface="Consolas" panose="020B0609020204030204" pitchFamily="49" charset="0"/>
              </a:rPr>
              <a:t>%d</a:t>
            </a:r>
            <a:r>
              <a:rPr lang="en-US">
                <a:solidFill>
                  <a:srgbClr val="EE0000"/>
                </a:solidFill>
                <a:latin typeface="Consolas" panose="020B0609020204030204" pitchFamily="49" charset="0"/>
              </a:rPr>
              <a:t>\n</a:t>
            </a:r>
            <a:r>
              <a:rPr lang="en-US">
                <a:solidFill>
                  <a:srgbClr val="001080"/>
                </a:solidFill>
                <a:latin typeface="Consolas" panose="020B0609020204030204" pitchFamily="49" charset="0"/>
              </a:rPr>
              <a:t>%d</a:t>
            </a:r>
            <a:r>
              <a:rPr lang="en-US">
                <a:solidFill>
                  <a:srgbClr val="EE0000"/>
                </a:solidFill>
                <a:latin typeface="Consolas" panose="020B0609020204030204" pitchFamily="49" charset="0"/>
              </a:rPr>
              <a:t>\n</a:t>
            </a:r>
            <a:r>
              <a:rPr lang="en-US">
                <a:solidFill>
                  <a:srgbClr val="0F4A85"/>
                </a:solidFill>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width</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height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color</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fwrite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1</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width</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height</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3</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out_file</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fclose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out_file</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free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image</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return</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0</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a:t>
            </a:r>
          </a:p>
          <a:p>
            <a:br>
              <a:rPr lang="en-US">
                <a:solidFill>
                  <a:srgbClr val="292929"/>
                </a:solidFill>
                <a:latin typeface="Consolas" panose="020B0609020204030204" pitchFamily="49" charset="0"/>
              </a:rPr>
            </a:br>
            <a:endParaRPr lang="en-US">
              <a:solidFill>
                <a:srgbClr val="292929"/>
              </a:solidFill>
              <a:latin typeface="Consolas" panose="020B0609020204030204" pitchFamily="49" charset="0"/>
            </a:endParaRPr>
          </a:p>
        </p:txBody>
      </p:sp>
    </p:spTree>
    <p:extLst>
      <p:ext uri="{BB962C8B-B14F-4D97-AF65-F5344CB8AC3E}">
        <p14:creationId xmlns:p14="http://schemas.microsoft.com/office/powerpoint/2010/main" val="4147441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714" name="Google Shape;714;p45"/>
          <p:cNvSpPr txBox="1">
            <a:spLocks noGrp="1"/>
          </p:cNvSpPr>
          <p:nvPr>
            <p:ph type="title"/>
          </p:nvPr>
        </p:nvSpPr>
        <p:spPr>
          <a:xfrm>
            <a:off x="501339" y="215905"/>
            <a:ext cx="7704000" cy="572700"/>
          </a:xfrm>
          <a:prstGeom prst="rect">
            <a:avLst/>
          </a:prstGeom>
        </p:spPr>
        <p:txBody>
          <a:bodyPr spcFirstLastPara="1" wrap="square" lIns="91425" tIns="91425" rIns="91425" bIns="91425" anchor="t" anchorCtr="0">
            <a:noAutofit/>
          </a:bodyPr>
          <a:lstStyle/>
          <a:p>
            <a:r>
              <a:rPr lang="en-US"/>
              <a:t> For BMP Image Format.</a:t>
            </a:r>
            <a:br>
              <a:rPr lang="en-US"/>
            </a:br>
            <a:r>
              <a:rPr lang="en-US" sz="2000">
                <a:solidFill>
                  <a:schemeClr val="tx1"/>
                </a:solidFill>
              </a:rPr>
              <a:t>For case-1</a:t>
            </a:r>
            <a:r>
              <a:rPr lang="en-US" sz="2000">
                <a:solidFill>
                  <a:srgbClr val="FF0000"/>
                </a:solidFill>
              </a:rPr>
              <a:t>:Make the values greater than the threshold</a:t>
            </a:r>
            <a:br>
              <a:rPr lang="en-US" sz="2000">
                <a:solidFill>
                  <a:srgbClr val="FF0000"/>
                </a:solidFill>
              </a:rPr>
            </a:br>
            <a:r>
              <a:rPr lang="en-US" sz="2000">
                <a:solidFill>
                  <a:srgbClr val="FF0000"/>
                </a:solidFill>
              </a:rPr>
              <a:t>                            brighter, ‘255’.</a:t>
            </a:r>
            <a:br>
              <a:rPr lang="en-US" sz="2000">
                <a:solidFill>
                  <a:schemeClr val="bg2">
                    <a:lumMod val="75000"/>
                  </a:schemeClr>
                </a:solidFill>
              </a:rPr>
            </a:br>
            <a:br>
              <a:rPr lang="en-US"/>
            </a:br>
            <a:br>
              <a:rPr lang="en-US"/>
            </a:br>
            <a:endParaRPr lang="en-US"/>
          </a:p>
        </p:txBody>
      </p:sp>
      <p:sp>
        <p:nvSpPr>
          <p:cNvPr id="4" name="Rectangle 3">
            <a:extLst>
              <a:ext uri="{FF2B5EF4-FFF2-40B4-BE49-F238E27FC236}">
                <a16:creationId xmlns:a16="http://schemas.microsoft.com/office/drawing/2014/main" id="{27348AE1-8C8E-493B-8EC3-26C14C9445A6}"/>
              </a:ext>
            </a:extLst>
          </p:cNvPr>
          <p:cNvSpPr/>
          <p:nvPr/>
        </p:nvSpPr>
        <p:spPr>
          <a:xfrm>
            <a:off x="501339" y="1363739"/>
            <a:ext cx="7390331" cy="2246769"/>
          </a:xfrm>
          <a:prstGeom prst="rect">
            <a:avLst/>
          </a:prstGeom>
        </p:spPr>
        <p:txBody>
          <a:bodyPr wrap="square">
            <a:spAutoFit/>
          </a:bodyPr>
          <a:lstStyle/>
          <a:p>
            <a:r>
              <a:rPr lang="en-US">
                <a:solidFill>
                  <a:srgbClr val="B5200D"/>
                </a:solidFill>
                <a:latin typeface="Consolas" panose="020B0609020204030204" pitchFamily="49" charset="0"/>
              </a:rPr>
              <a:t>#include</a:t>
            </a:r>
            <a:r>
              <a:rPr lang="en-US">
                <a:solidFill>
                  <a:srgbClr val="0F4A85"/>
                </a:solidFill>
                <a:latin typeface="Consolas" panose="020B0609020204030204" pitchFamily="49" charset="0"/>
              </a:rPr>
              <a:t>&lt;stdio.h&gt;</a:t>
            </a:r>
            <a:endParaRPr lang="en-US">
              <a:solidFill>
                <a:srgbClr val="292929"/>
              </a:solidFill>
              <a:latin typeface="Consolas" panose="020B0609020204030204" pitchFamily="49" charset="0"/>
            </a:endParaRPr>
          </a:p>
          <a:p>
            <a:r>
              <a:rPr lang="en-US">
                <a:solidFill>
                  <a:srgbClr val="B5200D"/>
                </a:solidFill>
                <a:latin typeface="Consolas" panose="020B0609020204030204" pitchFamily="49" charset="0"/>
              </a:rPr>
              <a:t>#include</a:t>
            </a:r>
            <a:r>
              <a:rPr lang="en-US">
                <a:solidFill>
                  <a:srgbClr val="0F4A85"/>
                </a:solidFill>
                <a:latin typeface="Consolas" panose="020B0609020204030204" pitchFamily="49" charset="0"/>
              </a:rPr>
              <a:t>&lt;stdlib.h&gt;</a:t>
            </a:r>
            <a:endParaRPr lang="en-US">
              <a:solidFill>
                <a:srgbClr val="292929"/>
              </a:solidFill>
              <a:latin typeface="Consolas" panose="020B0609020204030204" pitchFamily="49" charset="0"/>
            </a:endParaRPr>
          </a:p>
          <a:p>
            <a:r>
              <a:rPr lang="en-US">
                <a:solidFill>
                  <a:srgbClr val="0F4A85"/>
                </a:solidFill>
                <a:latin typeface="Consolas" panose="020B0609020204030204" pitchFamily="49" charset="0"/>
              </a:rPr>
              <a:t>int</a:t>
            </a:r>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main</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185E73"/>
                </a:solidFill>
                <a:latin typeface="Consolas" panose="020B0609020204030204" pitchFamily="49" charset="0"/>
              </a:rPr>
              <a:t>FILE</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fp</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fopen</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"C:</a:t>
            </a:r>
            <a:r>
              <a:rPr lang="en-US">
                <a:solidFill>
                  <a:srgbClr val="EE0000"/>
                </a:solidFill>
                <a:latin typeface="Consolas" panose="020B0609020204030204" pitchFamily="49" charset="0"/>
              </a:rPr>
              <a:t>\\</a:t>
            </a:r>
            <a:r>
              <a:rPr lang="en-US">
                <a:solidFill>
                  <a:srgbClr val="0F4A85"/>
                </a:solidFill>
                <a:latin typeface="Consolas" panose="020B0609020204030204" pitchFamily="49" charset="0"/>
              </a:rPr>
              <a:t>Users</a:t>
            </a:r>
            <a:r>
              <a:rPr lang="en-US">
                <a:solidFill>
                  <a:srgbClr val="EE0000"/>
                </a:solidFill>
                <a:latin typeface="Consolas" panose="020B0609020204030204" pitchFamily="49" charset="0"/>
              </a:rPr>
              <a:t>\\</a:t>
            </a:r>
            <a:r>
              <a:rPr lang="en-US">
                <a:solidFill>
                  <a:srgbClr val="0F4A85"/>
                </a:solidFill>
                <a:latin typeface="Consolas" panose="020B0609020204030204" pitchFamily="49" charset="0"/>
              </a:rPr>
              <a:t>Admin</a:t>
            </a:r>
            <a:r>
              <a:rPr lang="en-US">
                <a:solidFill>
                  <a:srgbClr val="EE0000"/>
                </a:solidFill>
                <a:latin typeface="Consolas" panose="020B0609020204030204" pitchFamily="49" charset="0"/>
              </a:rPr>
              <a:t>\\</a:t>
            </a:r>
            <a:r>
              <a:rPr lang="en-US">
                <a:solidFill>
                  <a:srgbClr val="0F4A85"/>
                </a:solidFill>
                <a:latin typeface="Consolas" panose="020B0609020204030204" pitchFamily="49" charset="0"/>
              </a:rPr>
              <a:t>Downloads</a:t>
            </a:r>
            <a:r>
              <a:rPr lang="en-US">
                <a:solidFill>
                  <a:srgbClr val="EE0000"/>
                </a:solidFill>
                <a:latin typeface="Consolas" panose="020B0609020204030204" pitchFamily="49" charset="0"/>
              </a:rPr>
              <a:t>\\</a:t>
            </a:r>
            <a:r>
              <a:rPr lang="en-US">
                <a:solidFill>
                  <a:srgbClr val="0F4A85"/>
                </a:solidFill>
                <a:latin typeface="Consolas" panose="020B0609020204030204" pitchFamily="49" charset="0"/>
              </a:rPr>
              <a:t>lena512.bmp"</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"rb"</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unsigned</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char</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001080"/>
                </a:solidFill>
                <a:latin typeface="Consolas" panose="020B0609020204030204" pitchFamily="49" charset="0"/>
              </a:rPr>
              <a:t>imageData</a:t>
            </a:r>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unsigned</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char</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001080"/>
                </a:solidFill>
                <a:latin typeface="Consolas" panose="020B0609020204030204" pitchFamily="49" charset="0"/>
              </a:rPr>
              <a:t>newimageData</a:t>
            </a:r>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unsigned</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char</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imageHeader</a:t>
            </a:r>
            <a:r>
              <a:rPr lang="en-US">
                <a:solidFill>
                  <a:srgbClr val="292929"/>
                </a:solidFill>
                <a:latin typeface="Consolas" panose="020B0609020204030204" pitchFamily="49" charset="0"/>
              </a:rPr>
              <a:t>[</a:t>
            </a:r>
            <a:r>
              <a:rPr lang="en-US">
                <a:solidFill>
                  <a:srgbClr val="096D48"/>
                </a:solidFill>
                <a:latin typeface="Consolas" panose="020B0609020204030204" pitchFamily="49" charset="0"/>
              </a:rPr>
              <a:t>54</a:t>
            </a:r>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unsigned</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char</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colorTable</a:t>
            </a:r>
            <a:r>
              <a:rPr lang="en-US">
                <a:solidFill>
                  <a:srgbClr val="292929"/>
                </a:solidFill>
                <a:latin typeface="Consolas" panose="020B0609020204030204" pitchFamily="49" charset="0"/>
              </a:rPr>
              <a:t>[</a:t>
            </a:r>
            <a:r>
              <a:rPr lang="en-US">
                <a:solidFill>
                  <a:srgbClr val="096D48"/>
                </a:solidFill>
                <a:latin typeface="Consolas" panose="020B0609020204030204" pitchFamily="49" charset="0"/>
              </a:rPr>
              <a:t>1024</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fread</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imageHeader</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sizeof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unsigned</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char</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54</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fp</a:t>
            </a:r>
            <a:r>
              <a:rPr lang="en-US">
                <a:solidFill>
                  <a:srgbClr val="292929"/>
                </a:solidFill>
                <a:latin typeface="Consolas" panose="020B0609020204030204" pitchFamily="49" charset="0"/>
              </a:rPr>
              <a:t>);</a:t>
            </a:r>
          </a:p>
        </p:txBody>
      </p:sp>
    </p:spTree>
    <p:extLst>
      <p:ext uri="{BB962C8B-B14F-4D97-AF65-F5344CB8AC3E}">
        <p14:creationId xmlns:p14="http://schemas.microsoft.com/office/powerpoint/2010/main" val="3712079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 name="Rectangle 5">
            <a:extLst>
              <a:ext uri="{FF2B5EF4-FFF2-40B4-BE49-F238E27FC236}">
                <a16:creationId xmlns:a16="http://schemas.microsoft.com/office/drawing/2014/main" id="{17D8EF03-6802-4270-ABDD-C17477EFF817}"/>
              </a:ext>
            </a:extLst>
          </p:cNvPr>
          <p:cNvSpPr/>
          <p:nvPr/>
        </p:nvSpPr>
        <p:spPr>
          <a:xfrm>
            <a:off x="273326" y="478869"/>
            <a:ext cx="8597348" cy="307777"/>
          </a:xfrm>
          <a:prstGeom prst="rect">
            <a:avLst/>
          </a:prstGeom>
        </p:spPr>
        <p:txBody>
          <a:bodyPr wrap="square">
            <a:spAutoFit/>
          </a:bodyPr>
          <a:lstStyle/>
          <a:p>
            <a:endParaRPr lang="en-US">
              <a:solidFill>
                <a:srgbClr val="292929"/>
              </a:solidFill>
              <a:latin typeface="Consolas" panose="020B0609020204030204" pitchFamily="49" charset="0"/>
            </a:endParaRPr>
          </a:p>
        </p:txBody>
      </p:sp>
      <p:sp>
        <p:nvSpPr>
          <p:cNvPr id="3" name="Rectangle 2">
            <a:extLst>
              <a:ext uri="{FF2B5EF4-FFF2-40B4-BE49-F238E27FC236}">
                <a16:creationId xmlns:a16="http://schemas.microsoft.com/office/drawing/2014/main" id="{2BE0C106-8C40-47B3-AB8D-007324BC9EDD}"/>
              </a:ext>
            </a:extLst>
          </p:cNvPr>
          <p:cNvSpPr/>
          <p:nvPr/>
        </p:nvSpPr>
        <p:spPr>
          <a:xfrm>
            <a:off x="273325" y="293531"/>
            <a:ext cx="7538831" cy="307777"/>
          </a:xfrm>
          <a:prstGeom prst="rect">
            <a:avLst/>
          </a:prstGeom>
        </p:spPr>
        <p:txBody>
          <a:bodyPr wrap="square">
            <a:spAutoFit/>
          </a:bodyPr>
          <a:lstStyle/>
          <a:p>
            <a:endParaRPr lang="en-US">
              <a:solidFill>
                <a:srgbClr val="292929"/>
              </a:solidFill>
              <a:latin typeface="Consolas" panose="020B0609020204030204" pitchFamily="49" charset="0"/>
            </a:endParaRPr>
          </a:p>
        </p:txBody>
      </p:sp>
      <p:sp>
        <p:nvSpPr>
          <p:cNvPr id="2" name="Rectangle 1">
            <a:extLst>
              <a:ext uri="{FF2B5EF4-FFF2-40B4-BE49-F238E27FC236}">
                <a16:creationId xmlns:a16="http://schemas.microsoft.com/office/drawing/2014/main" id="{687974ED-6C16-46D1-91DF-5F27D0FAA448}"/>
              </a:ext>
            </a:extLst>
          </p:cNvPr>
          <p:cNvSpPr/>
          <p:nvPr/>
        </p:nvSpPr>
        <p:spPr>
          <a:xfrm>
            <a:off x="477078" y="293531"/>
            <a:ext cx="6231835" cy="307777"/>
          </a:xfrm>
          <a:prstGeom prst="rect">
            <a:avLst/>
          </a:prstGeom>
        </p:spPr>
        <p:txBody>
          <a:bodyPr wrap="square">
            <a:spAutoFit/>
          </a:bodyPr>
          <a:lstStyle/>
          <a:p>
            <a:endParaRPr lang="en-US">
              <a:solidFill>
                <a:srgbClr val="292929"/>
              </a:solidFill>
              <a:latin typeface="Consolas" panose="020B0609020204030204" pitchFamily="49" charset="0"/>
            </a:endParaRPr>
          </a:p>
        </p:txBody>
      </p:sp>
      <p:sp>
        <p:nvSpPr>
          <p:cNvPr id="5" name="Rectangle 4">
            <a:extLst>
              <a:ext uri="{FF2B5EF4-FFF2-40B4-BE49-F238E27FC236}">
                <a16:creationId xmlns:a16="http://schemas.microsoft.com/office/drawing/2014/main" id="{6EC09D50-023C-427F-AF04-AE4AA469D2DD}"/>
              </a:ext>
            </a:extLst>
          </p:cNvPr>
          <p:cNvSpPr/>
          <p:nvPr/>
        </p:nvSpPr>
        <p:spPr>
          <a:xfrm>
            <a:off x="531742" y="293531"/>
            <a:ext cx="6380923" cy="307777"/>
          </a:xfrm>
          <a:prstGeom prst="rect">
            <a:avLst/>
          </a:prstGeom>
        </p:spPr>
        <p:txBody>
          <a:bodyPr wrap="square">
            <a:spAutoFit/>
          </a:bodyPr>
          <a:lstStyle/>
          <a:p>
            <a:endParaRPr lang="en-US">
              <a:solidFill>
                <a:srgbClr val="292929"/>
              </a:solidFill>
              <a:latin typeface="Consolas" panose="020B0609020204030204" pitchFamily="49" charset="0"/>
            </a:endParaRPr>
          </a:p>
        </p:txBody>
      </p:sp>
      <p:sp>
        <p:nvSpPr>
          <p:cNvPr id="7" name="Rectangle 6">
            <a:extLst>
              <a:ext uri="{FF2B5EF4-FFF2-40B4-BE49-F238E27FC236}">
                <a16:creationId xmlns:a16="http://schemas.microsoft.com/office/drawing/2014/main" id="{885AAB1E-0437-4C79-9AC9-D2AD25EAF2E1}"/>
              </a:ext>
            </a:extLst>
          </p:cNvPr>
          <p:cNvSpPr/>
          <p:nvPr/>
        </p:nvSpPr>
        <p:spPr>
          <a:xfrm>
            <a:off x="477077" y="447419"/>
            <a:ext cx="6380923" cy="307777"/>
          </a:xfrm>
          <a:prstGeom prst="rect">
            <a:avLst/>
          </a:prstGeom>
        </p:spPr>
        <p:txBody>
          <a:bodyPr wrap="square">
            <a:spAutoFit/>
          </a:bodyPr>
          <a:lstStyle/>
          <a:p>
            <a:endParaRPr lang="en-US">
              <a:solidFill>
                <a:srgbClr val="292929"/>
              </a:solidFill>
              <a:latin typeface="Consolas" panose="020B0609020204030204" pitchFamily="49" charset="0"/>
            </a:endParaRPr>
          </a:p>
        </p:txBody>
      </p:sp>
      <p:sp>
        <p:nvSpPr>
          <p:cNvPr id="4" name="Rectangle 3">
            <a:extLst>
              <a:ext uri="{FF2B5EF4-FFF2-40B4-BE49-F238E27FC236}">
                <a16:creationId xmlns:a16="http://schemas.microsoft.com/office/drawing/2014/main" id="{F5B4ACD1-1315-462F-8F39-F673BBD0EE68}"/>
              </a:ext>
            </a:extLst>
          </p:cNvPr>
          <p:cNvSpPr/>
          <p:nvPr/>
        </p:nvSpPr>
        <p:spPr>
          <a:xfrm>
            <a:off x="273326" y="601307"/>
            <a:ext cx="8105362" cy="2677656"/>
          </a:xfrm>
          <a:prstGeom prst="rect">
            <a:avLst/>
          </a:prstGeom>
        </p:spPr>
        <p:txBody>
          <a:bodyPr wrap="square">
            <a:spAutoFit/>
          </a:bodyPr>
          <a:lstStyle/>
          <a:p>
            <a:r>
              <a:rPr lang="en-US">
                <a:solidFill>
                  <a:srgbClr val="0F4A85"/>
                </a:solidFill>
                <a:latin typeface="Consolas" panose="020B0609020204030204" pitchFamily="49" charset="0"/>
              </a:rPr>
              <a:t>int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j</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int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width</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int</a:t>
            </a:r>
            <a:r>
              <a:rPr lang="en-US">
                <a:latin typeface="Consolas" panose="020B0609020204030204" pitchFamily="49" charset="0"/>
              </a:rPr>
              <a:t>*</a:t>
            </a:r>
            <a:r>
              <a:rPr lang="en-US">
                <a:solidFill>
                  <a:srgbClr val="292929"/>
                </a:solidFill>
                <a:latin typeface="Consolas" panose="020B0609020204030204" pitchFamily="49" charset="0"/>
              </a:rPr>
              <a:t>)</a:t>
            </a:r>
            <a:r>
              <a:rPr lang="en-US">
                <a:latin typeface="Consolas" panose="020B0609020204030204" pitchFamily="49" charset="0"/>
              </a:rPr>
              <a:t>&amp;</a:t>
            </a:r>
            <a:r>
              <a:rPr lang="en-US">
                <a:solidFill>
                  <a:srgbClr val="001080"/>
                </a:solidFill>
                <a:latin typeface="Consolas" panose="020B0609020204030204" pitchFamily="49" charset="0"/>
              </a:rPr>
              <a:t>imageHeader</a:t>
            </a:r>
            <a:r>
              <a:rPr lang="en-US">
                <a:solidFill>
                  <a:srgbClr val="292929"/>
                </a:solidFill>
                <a:latin typeface="Consolas" panose="020B0609020204030204" pitchFamily="49" charset="0"/>
              </a:rPr>
              <a:t>[</a:t>
            </a:r>
            <a:r>
              <a:rPr lang="en-US">
                <a:solidFill>
                  <a:srgbClr val="096D48"/>
                </a:solidFill>
                <a:latin typeface="Consolas" panose="020B0609020204030204" pitchFamily="49" charset="0"/>
              </a:rPr>
              <a:t>18</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int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height</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int</a:t>
            </a:r>
            <a:r>
              <a:rPr lang="en-US">
                <a:latin typeface="Consolas" panose="020B0609020204030204" pitchFamily="49" charset="0"/>
              </a:rPr>
              <a:t>*</a:t>
            </a:r>
            <a:r>
              <a:rPr lang="en-US">
                <a:solidFill>
                  <a:srgbClr val="292929"/>
                </a:solidFill>
                <a:latin typeface="Consolas" panose="020B0609020204030204" pitchFamily="49" charset="0"/>
              </a:rPr>
              <a:t>)</a:t>
            </a:r>
            <a:r>
              <a:rPr lang="en-US">
                <a:latin typeface="Consolas" panose="020B0609020204030204" pitchFamily="49" charset="0"/>
              </a:rPr>
              <a:t>&amp;</a:t>
            </a:r>
            <a:r>
              <a:rPr lang="en-US">
                <a:solidFill>
                  <a:srgbClr val="001080"/>
                </a:solidFill>
                <a:latin typeface="Consolas" panose="020B0609020204030204" pitchFamily="49" charset="0"/>
              </a:rPr>
              <a:t>imageHeader</a:t>
            </a:r>
            <a:r>
              <a:rPr lang="en-US">
                <a:solidFill>
                  <a:srgbClr val="292929"/>
                </a:solidFill>
                <a:latin typeface="Consolas" panose="020B0609020204030204" pitchFamily="49" charset="0"/>
              </a:rPr>
              <a:t>[</a:t>
            </a:r>
            <a:r>
              <a:rPr lang="en-US">
                <a:solidFill>
                  <a:srgbClr val="096D48"/>
                </a:solidFill>
                <a:latin typeface="Consolas" panose="020B0609020204030204" pitchFamily="49" charset="0"/>
              </a:rPr>
              <a:t>22</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int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bitDepth</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int</a:t>
            </a:r>
            <a:r>
              <a:rPr lang="en-US">
                <a:latin typeface="Consolas" panose="020B0609020204030204" pitchFamily="49" charset="0"/>
              </a:rPr>
              <a:t>*</a:t>
            </a:r>
            <a:r>
              <a:rPr lang="en-US">
                <a:solidFill>
                  <a:srgbClr val="292929"/>
                </a:solidFill>
                <a:latin typeface="Consolas" panose="020B0609020204030204" pitchFamily="49" charset="0"/>
              </a:rPr>
              <a:t>)</a:t>
            </a:r>
            <a:r>
              <a:rPr lang="en-US">
                <a:latin typeface="Consolas" panose="020B0609020204030204" pitchFamily="49" charset="0"/>
              </a:rPr>
              <a:t>&amp;</a:t>
            </a:r>
            <a:r>
              <a:rPr lang="en-US">
                <a:solidFill>
                  <a:srgbClr val="001080"/>
                </a:solidFill>
                <a:latin typeface="Consolas" panose="020B0609020204030204" pitchFamily="49" charset="0"/>
              </a:rPr>
              <a:t>imageHeader</a:t>
            </a:r>
            <a:r>
              <a:rPr lang="en-US">
                <a:solidFill>
                  <a:srgbClr val="292929"/>
                </a:solidFill>
                <a:latin typeface="Consolas" panose="020B0609020204030204" pitchFamily="49" charset="0"/>
              </a:rPr>
              <a:t>[</a:t>
            </a:r>
            <a:r>
              <a:rPr lang="en-US">
                <a:solidFill>
                  <a:srgbClr val="096D48"/>
                </a:solidFill>
                <a:latin typeface="Consolas" panose="020B0609020204030204" pitchFamily="49" charset="0"/>
              </a:rPr>
              <a:t>28</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int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imgDataSize</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width</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height</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imageData</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unsigned</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char</a:t>
            </a:r>
            <a:r>
              <a:rPr lang="en-US">
                <a:latin typeface="Consolas" panose="020B0609020204030204" pitchFamily="49" charset="0"/>
              </a:rPr>
              <a:t>*</a:t>
            </a:r>
            <a:r>
              <a:rPr lang="en-US">
                <a:solidFill>
                  <a:srgbClr val="292929"/>
                </a:solidFill>
                <a:latin typeface="Consolas" panose="020B0609020204030204" pitchFamily="49" charset="0"/>
              </a:rPr>
              <a:t>)</a:t>
            </a:r>
            <a:r>
              <a:rPr lang="en-US">
                <a:solidFill>
                  <a:srgbClr val="5E2CBC"/>
                </a:solidFill>
                <a:latin typeface="Consolas" panose="020B0609020204030204" pitchFamily="49" charset="0"/>
              </a:rPr>
              <a:t>malloc</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imgDataSize</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sizeof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unsigned</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char</a:t>
            </a:r>
            <a:r>
              <a:rPr lang="en-US">
                <a:solidFill>
                  <a:srgbClr val="292929"/>
                </a:solidFill>
                <a:latin typeface="Consolas" panose="020B0609020204030204" pitchFamily="49" charset="0"/>
              </a:rPr>
              <a:t>));</a:t>
            </a:r>
            <a:r>
              <a:rPr lang="en-US">
                <a:solidFill>
                  <a:srgbClr val="515151"/>
                </a:solidFill>
                <a:latin typeface="Consolas" panose="020B0609020204030204" pitchFamily="49" charset="0"/>
              </a:rPr>
              <a:t> // allocate the block of memory as big as the image size</a:t>
            </a:r>
            <a:endParaRPr lang="en-US">
              <a:solidFill>
                <a:srgbClr val="292929"/>
              </a:solidFill>
              <a:latin typeface="Consolas" panose="020B0609020204030204" pitchFamily="49" charset="0"/>
            </a:endParaRPr>
          </a:p>
          <a:p>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newimageData</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unsigned</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char</a:t>
            </a:r>
            <a:r>
              <a:rPr lang="en-US">
                <a:latin typeface="Consolas" panose="020B0609020204030204" pitchFamily="49" charset="0"/>
              </a:rPr>
              <a:t>*</a:t>
            </a:r>
            <a:r>
              <a:rPr lang="en-US">
                <a:solidFill>
                  <a:srgbClr val="292929"/>
                </a:solidFill>
                <a:latin typeface="Consolas" panose="020B0609020204030204" pitchFamily="49" charset="0"/>
              </a:rPr>
              <a:t>)</a:t>
            </a:r>
            <a:r>
              <a:rPr lang="en-US">
                <a:solidFill>
                  <a:srgbClr val="5E2CBC"/>
                </a:solidFill>
                <a:latin typeface="Consolas" panose="020B0609020204030204" pitchFamily="49" charset="0"/>
              </a:rPr>
              <a:t>malloc</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imgDataSize</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sizeof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unsigned</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char</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if</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bitDepth</a:t>
            </a:r>
            <a:r>
              <a:rPr lang="en-US">
                <a:solidFill>
                  <a:srgbClr val="292929"/>
                </a:solidFill>
                <a:latin typeface="Consolas" panose="020B0609020204030204" pitchFamily="49" charset="0"/>
              </a:rPr>
              <a:t> </a:t>
            </a:r>
            <a:r>
              <a:rPr lang="en-US">
                <a:latin typeface="Consolas" panose="020B0609020204030204" pitchFamily="49" charset="0"/>
              </a:rPr>
              <a:t>&lt;=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8</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fread</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colorTable</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sizeof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unsigned</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char</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1024</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fp</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   </a:t>
            </a:r>
          </a:p>
        </p:txBody>
      </p:sp>
      <p:sp>
        <p:nvSpPr>
          <p:cNvPr id="9" name="Rectangle 8">
            <a:extLst>
              <a:ext uri="{FF2B5EF4-FFF2-40B4-BE49-F238E27FC236}">
                <a16:creationId xmlns:a16="http://schemas.microsoft.com/office/drawing/2014/main" id="{74E60FBB-45D3-48A4-8D32-A4034EB78EE2}"/>
              </a:ext>
            </a:extLst>
          </p:cNvPr>
          <p:cNvSpPr/>
          <p:nvPr/>
        </p:nvSpPr>
        <p:spPr>
          <a:xfrm>
            <a:off x="531742" y="3278963"/>
            <a:ext cx="6992180" cy="523220"/>
          </a:xfrm>
          <a:prstGeom prst="rect">
            <a:avLst/>
          </a:prstGeom>
        </p:spPr>
        <p:txBody>
          <a:bodyPr wrap="square">
            <a:spAutoFit/>
          </a:bodyPr>
          <a:lstStyle/>
          <a:p>
            <a:r>
              <a:rPr lang="en-US">
                <a:solidFill>
                  <a:srgbClr val="5E2CBC"/>
                </a:solidFill>
                <a:latin typeface="Consolas" panose="020B0609020204030204" pitchFamily="49" charset="0"/>
              </a:rPr>
              <a:t>fread</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imageData</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sizeof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unsigned</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char</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imgDataSize</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fp</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int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treshold=150</a:t>
            </a:r>
            <a:r>
              <a:rPr lang="en-US">
                <a:solidFill>
                  <a:srgbClr val="292929"/>
                </a:solidFill>
                <a:latin typeface="Consolas" panose="020B0609020204030204" pitchFamily="49" charset="0"/>
              </a:rPr>
              <a:t>;</a:t>
            </a:r>
          </a:p>
        </p:txBody>
      </p:sp>
    </p:spTree>
    <p:extLst>
      <p:ext uri="{BB962C8B-B14F-4D97-AF65-F5344CB8AC3E}">
        <p14:creationId xmlns:p14="http://schemas.microsoft.com/office/powerpoint/2010/main" val="4290128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 name="Rectangle 5">
            <a:extLst>
              <a:ext uri="{FF2B5EF4-FFF2-40B4-BE49-F238E27FC236}">
                <a16:creationId xmlns:a16="http://schemas.microsoft.com/office/drawing/2014/main" id="{17D8EF03-6802-4270-ABDD-C17477EFF817}"/>
              </a:ext>
            </a:extLst>
          </p:cNvPr>
          <p:cNvSpPr/>
          <p:nvPr/>
        </p:nvSpPr>
        <p:spPr>
          <a:xfrm>
            <a:off x="273326" y="478869"/>
            <a:ext cx="8597348" cy="307777"/>
          </a:xfrm>
          <a:prstGeom prst="rect">
            <a:avLst/>
          </a:prstGeom>
        </p:spPr>
        <p:txBody>
          <a:bodyPr wrap="square">
            <a:spAutoFit/>
          </a:bodyPr>
          <a:lstStyle/>
          <a:p>
            <a:endParaRPr lang="en-US">
              <a:solidFill>
                <a:srgbClr val="292929"/>
              </a:solidFill>
              <a:latin typeface="Consolas" panose="020B0609020204030204" pitchFamily="49" charset="0"/>
            </a:endParaRPr>
          </a:p>
        </p:txBody>
      </p:sp>
      <p:sp>
        <p:nvSpPr>
          <p:cNvPr id="3" name="Rectangle 2">
            <a:extLst>
              <a:ext uri="{FF2B5EF4-FFF2-40B4-BE49-F238E27FC236}">
                <a16:creationId xmlns:a16="http://schemas.microsoft.com/office/drawing/2014/main" id="{2BE0C106-8C40-47B3-AB8D-007324BC9EDD}"/>
              </a:ext>
            </a:extLst>
          </p:cNvPr>
          <p:cNvSpPr/>
          <p:nvPr/>
        </p:nvSpPr>
        <p:spPr>
          <a:xfrm>
            <a:off x="273325" y="293531"/>
            <a:ext cx="7538831" cy="307777"/>
          </a:xfrm>
          <a:prstGeom prst="rect">
            <a:avLst/>
          </a:prstGeom>
        </p:spPr>
        <p:txBody>
          <a:bodyPr wrap="square">
            <a:spAutoFit/>
          </a:bodyPr>
          <a:lstStyle/>
          <a:p>
            <a:endParaRPr lang="en-US">
              <a:solidFill>
                <a:srgbClr val="292929"/>
              </a:solidFill>
              <a:latin typeface="Consolas" panose="020B0609020204030204" pitchFamily="49" charset="0"/>
            </a:endParaRPr>
          </a:p>
        </p:txBody>
      </p:sp>
      <p:sp>
        <p:nvSpPr>
          <p:cNvPr id="2" name="Rectangle 1">
            <a:extLst>
              <a:ext uri="{FF2B5EF4-FFF2-40B4-BE49-F238E27FC236}">
                <a16:creationId xmlns:a16="http://schemas.microsoft.com/office/drawing/2014/main" id="{687974ED-6C16-46D1-91DF-5F27D0FAA448}"/>
              </a:ext>
            </a:extLst>
          </p:cNvPr>
          <p:cNvSpPr/>
          <p:nvPr/>
        </p:nvSpPr>
        <p:spPr>
          <a:xfrm>
            <a:off x="477078" y="293531"/>
            <a:ext cx="6231835" cy="307777"/>
          </a:xfrm>
          <a:prstGeom prst="rect">
            <a:avLst/>
          </a:prstGeom>
        </p:spPr>
        <p:txBody>
          <a:bodyPr wrap="square">
            <a:spAutoFit/>
          </a:bodyPr>
          <a:lstStyle/>
          <a:p>
            <a:endParaRPr lang="en-US">
              <a:solidFill>
                <a:srgbClr val="292929"/>
              </a:solidFill>
              <a:latin typeface="Consolas" panose="020B0609020204030204" pitchFamily="49" charset="0"/>
            </a:endParaRPr>
          </a:p>
        </p:txBody>
      </p:sp>
      <p:sp>
        <p:nvSpPr>
          <p:cNvPr id="5" name="Rectangle 4">
            <a:extLst>
              <a:ext uri="{FF2B5EF4-FFF2-40B4-BE49-F238E27FC236}">
                <a16:creationId xmlns:a16="http://schemas.microsoft.com/office/drawing/2014/main" id="{6EC09D50-023C-427F-AF04-AE4AA469D2DD}"/>
              </a:ext>
            </a:extLst>
          </p:cNvPr>
          <p:cNvSpPr/>
          <p:nvPr/>
        </p:nvSpPr>
        <p:spPr>
          <a:xfrm>
            <a:off x="531742" y="293531"/>
            <a:ext cx="6380923" cy="307777"/>
          </a:xfrm>
          <a:prstGeom prst="rect">
            <a:avLst/>
          </a:prstGeom>
        </p:spPr>
        <p:txBody>
          <a:bodyPr wrap="square">
            <a:spAutoFit/>
          </a:bodyPr>
          <a:lstStyle/>
          <a:p>
            <a:endParaRPr lang="en-US">
              <a:solidFill>
                <a:srgbClr val="292929"/>
              </a:solidFill>
              <a:latin typeface="Consolas" panose="020B0609020204030204" pitchFamily="49" charset="0"/>
            </a:endParaRPr>
          </a:p>
        </p:txBody>
      </p:sp>
      <p:sp>
        <p:nvSpPr>
          <p:cNvPr id="7" name="Rectangle 6">
            <a:extLst>
              <a:ext uri="{FF2B5EF4-FFF2-40B4-BE49-F238E27FC236}">
                <a16:creationId xmlns:a16="http://schemas.microsoft.com/office/drawing/2014/main" id="{885AAB1E-0437-4C79-9AC9-D2AD25EAF2E1}"/>
              </a:ext>
            </a:extLst>
          </p:cNvPr>
          <p:cNvSpPr/>
          <p:nvPr/>
        </p:nvSpPr>
        <p:spPr>
          <a:xfrm>
            <a:off x="477077" y="447419"/>
            <a:ext cx="6380923" cy="307777"/>
          </a:xfrm>
          <a:prstGeom prst="rect">
            <a:avLst/>
          </a:prstGeom>
        </p:spPr>
        <p:txBody>
          <a:bodyPr wrap="square">
            <a:spAutoFit/>
          </a:bodyPr>
          <a:lstStyle/>
          <a:p>
            <a:endParaRPr lang="en-US">
              <a:solidFill>
                <a:srgbClr val="292929"/>
              </a:solidFill>
              <a:latin typeface="Consolas" panose="020B0609020204030204" pitchFamily="49" charset="0"/>
            </a:endParaRPr>
          </a:p>
        </p:txBody>
      </p:sp>
      <p:sp>
        <p:nvSpPr>
          <p:cNvPr id="8" name="Rectangle 7">
            <a:extLst>
              <a:ext uri="{FF2B5EF4-FFF2-40B4-BE49-F238E27FC236}">
                <a16:creationId xmlns:a16="http://schemas.microsoft.com/office/drawing/2014/main" id="{E2323187-ABE0-44F0-A40F-04AD8E6C4F0C}"/>
              </a:ext>
            </a:extLst>
          </p:cNvPr>
          <p:cNvSpPr/>
          <p:nvPr/>
        </p:nvSpPr>
        <p:spPr>
          <a:xfrm>
            <a:off x="449746" y="352988"/>
            <a:ext cx="7362410" cy="3323987"/>
          </a:xfrm>
          <a:prstGeom prst="rect">
            <a:avLst/>
          </a:prstGeom>
        </p:spPr>
        <p:txBody>
          <a:bodyPr wrap="square">
            <a:spAutoFit/>
          </a:bodyPr>
          <a:lstStyle/>
          <a:p>
            <a:r>
              <a:rPr lang="en-US">
                <a:solidFill>
                  <a:srgbClr val="B5200D"/>
                </a:solidFill>
                <a:latin typeface="Consolas" panose="020B0609020204030204" pitchFamily="49" charset="0"/>
              </a:rPr>
              <a:t>for</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0</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a:t>
            </a:r>
            <a:r>
              <a:rPr lang="en-US">
                <a:latin typeface="Consolas" panose="020B0609020204030204" pitchFamily="49" charset="0"/>
              </a:rPr>
              <a:t>&lt;</a:t>
            </a:r>
            <a:r>
              <a:rPr lang="en-US">
                <a:solidFill>
                  <a:srgbClr val="001080"/>
                </a:solidFill>
                <a:latin typeface="Consolas" panose="020B0609020204030204" pitchFamily="49" charset="0"/>
              </a:rPr>
              <a:t>height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a:t>
            </a:r>
            <a:r>
              <a:rPr lang="en-US">
                <a:latin typeface="Consolas" panose="020B0609020204030204" pitchFamily="49" charset="0"/>
              </a:rPr>
              <a:t>++</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for</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j</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0</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j</a:t>
            </a:r>
            <a:r>
              <a:rPr lang="en-US">
                <a:latin typeface="Consolas" panose="020B0609020204030204" pitchFamily="49" charset="0"/>
              </a:rPr>
              <a:t>&lt;</a:t>
            </a:r>
            <a:r>
              <a:rPr lang="en-US">
                <a:solidFill>
                  <a:srgbClr val="001080"/>
                </a:solidFill>
                <a:latin typeface="Consolas" panose="020B0609020204030204" pitchFamily="49" charset="0"/>
              </a:rPr>
              <a:t>width</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j</a:t>
            </a:r>
            <a:r>
              <a:rPr lang="en-US">
                <a:latin typeface="Consolas" panose="020B0609020204030204" pitchFamily="49" charset="0"/>
              </a:rPr>
              <a:t>++</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if</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imageData</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latin typeface="Consolas" panose="020B0609020204030204" pitchFamily="49" charset="0"/>
              </a:rPr>
              <a:t>*</a:t>
            </a:r>
            <a:r>
              <a:rPr lang="en-US">
                <a:solidFill>
                  <a:srgbClr val="001080"/>
                </a:solidFill>
                <a:latin typeface="Consolas" panose="020B0609020204030204" pitchFamily="49" charset="0"/>
              </a:rPr>
              <a:t>width</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j</a:t>
            </a:r>
            <a:r>
              <a:rPr lang="en-US">
                <a:solidFill>
                  <a:srgbClr val="292929"/>
                </a:solidFill>
                <a:latin typeface="Consolas" panose="020B0609020204030204" pitchFamily="49" charset="0"/>
              </a:rPr>
              <a:t>]</a:t>
            </a:r>
            <a:r>
              <a:rPr lang="en-US">
                <a:latin typeface="Consolas" panose="020B0609020204030204" pitchFamily="49" charset="0"/>
              </a:rPr>
              <a:t>&gt;</a:t>
            </a:r>
            <a:r>
              <a:rPr lang="en-US">
                <a:solidFill>
                  <a:srgbClr val="001080"/>
                </a:solidFill>
                <a:latin typeface="Consolas" panose="020B0609020204030204" pitchFamily="49" charset="0"/>
              </a:rPr>
              <a:t>treshold</a:t>
            </a:r>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                  </a:t>
            </a:r>
          </a:p>
          <a:p>
            <a:br>
              <a:rPr lang="en-US">
                <a:solidFill>
                  <a:srgbClr val="292929"/>
                </a:solidFill>
                <a:latin typeface="Consolas" panose="020B0609020204030204" pitchFamily="49" charset="0"/>
              </a:rPr>
            </a:b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newimageData</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latin typeface="Consolas" panose="020B0609020204030204" pitchFamily="49" charset="0"/>
              </a:rPr>
              <a:t>*</a:t>
            </a:r>
            <a:r>
              <a:rPr lang="en-US">
                <a:solidFill>
                  <a:srgbClr val="001080"/>
                </a:solidFill>
                <a:latin typeface="Consolas" panose="020B0609020204030204" pitchFamily="49" charset="0"/>
              </a:rPr>
              <a:t>width</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j</a:t>
            </a:r>
            <a:r>
              <a:rPr lang="en-US">
                <a:solidFill>
                  <a:srgbClr val="292929"/>
                </a:solidFill>
                <a:latin typeface="Consolas" panose="020B0609020204030204" pitchFamily="49" charset="0"/>
              </a:rPr>
              <a:t>]</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255</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else</a:t>
            </a:r>
            <a:endParaRPr lang="en-US">
              <a:solidFill>
                <a:srgbClr val="292929"/>
              </a:solidFill>
              <a:latin typeface="Consolas" panose="020B0609020204030204" pitchFamily="49" charset="0"/>
            </a:endParaRPr>
          </a:p>
          <a:p>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newimageData</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latin typeface="Consolas" panose="020B0609020204030204" pitchFamily="49" charset="0"/>
              </a:rPr>
              <a:t>*</a:t>
            </a:r>
            <a:r>
              <a:rPr lang="en-US">
                <a:solidFill>
                  <a:srgbClr val="001080"/>
                </a:solidFill>
                <a:latin typeface="Consolas" panose="020B0609020204030204" pitchFamily="49" charset="0"/>
              </a:rPr>
              <a:t>width</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j</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001080"/>
                </a:solidFill>
                <a:latin typeface="Consolas" panose="020B0609020204030204" pitchFamily="49" charset="0"/>
              </a:rPr>
              <a:t>imageData</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a:t>
            </a:r>
            <a:r>
              <a:rPr lang="en-US">
                <a:latin typeface="Consolas" panose="020B0609020204030204" pitchFamily="49" charset="0"/>
              </a:rPr>
              <a:t>*</a:t>
            </a:r>
            <a:r>
              <a:rPr lang="en-US">
                <a:solidFill>
                  <a:srgbClr val="001080"/>
                </a:solidFill>
                <a:latin typeface="Consolas" panose="020B0609020204030204" pitchFamily="49" charset="0"/>
              </a:rPr>
              <a:t>width</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j</a:t>
            </a:r>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p>
        </p:txBody>
      </p:sp>
      <p:sp>
        <p:nvSpPr>
          <p:cNvPr id="10" name="Rectangle 9">
            <a:extLst>
              <a:ext uri="{FF2B5EF4-FFF2-40B4-BE49-F238E27FC236}">
                <a16:creationId xmlns:a16="http://schemas.microsoft.com/office/drawing/2014/main" id="{0F2F1C0F-A6CE-4833-B73F-EB3E58138A32}"/>
              </a:ext>
            </a:extLst>
          </p:cNvPr>
          <p:cNvSpPr/>
          <p:nvPr/>
        </p:nvSpPr>
        <p:spPr>
          <a:xfrm>
            <a:off x="406261" y="3620961"/>
            <a:ext cx="7272958" cy="1169551"/>
          </a:xfrm>
          <a:prstGeom prst="rect">
            <a:avLst/>
          </a:prstGeom>
        </p:spPr>
        <p:txBody>
          <a:bodyPr wrap="square">
            <a:spAutoFit/>
          </a:bodyPr>
          <a:lstStyle/>
          <a:p>
            <a:r>
              <a:rPr lang="en-US">
                <a:solidFill>
                  <a:srgbClr val="185E73"/>
                </a:solidFill>
                <a:latin typeface="Consolas" panose="020B0609020204030204" pitchFamily="49" charset="0"/>
              </a:rPr>
              <a:t>FILE</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001080"/>
                </a:solidFill>
                <a:latin typeface="Consolas" panose="020B0609020204030204" pitchFamily="49" charset="0"/>
              </a:rPr>
              <a:t>fo</a:t>
            </a:r>
            <a:r>
              <a:rPr lang="en-US">
                <a:solidFill>
                  <a:srgbClr val="292929"/>
                </a:solidFill>
                <a:latin typeface="Consolas" panose="020B0609020204030204" pitchFamily="49" charset="0"/>
              </a:rPr>
              <a:t> </a:t>
            </a:r>
            <a:r>
              <a:rPr lang="en-US">
                <a:latin typeface="Consolas" panose="020B0609020204030204" pitchFamily="49" charset="0"/>
              </a:rPr>
              <a:t>=</a:t>
            </a:r>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fopen</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"C:</a:t>
            </a:r>
            <a:r>
              <a:rPr lang="en-US">
                <a:solidFill>
                  <a:srgbClr val="EE0000"/>
                </a:solidFill>
                <a:latin typeface="Consolas" panose="020B0609020204030204" pitchFamily="49" charset="0"/>
              </a:rPr>
              <a:t>\\</a:t>
            </a:r>
            <a:r>
              <a:rPr lang="en-US">
                <a:solidFill>
                  <a:srgbClr val="0F4A85"/>
                </a:solidFill>
                <a:latin typeface="Consolas" panose="020B0609020204030204" pitchFamily="49" charset="0"/>
              </a:rPr>
              <a:t>Users</a:t>
            </a:r>
            <a:r>
              <a:rPr lang="en-US">
                <a:solidFill>
                  <a:srgbClr val="EE0000"/>
                </a:solidFill>
                <a:latin typeface="Consolas" panose="020B0609020204030204" pitchFamily="49" charset="0"/>
              </a:rPr>
              <a:t>\\</a:t>
            </a:r>
            <a:r>
              <a:rPr lang="en-US">
                <a:solidFill>
                  <a:srgbClr val="0F4A85"/>
                </a:solidFill>
                <a:latin typeface="Consolas" panose="020B0609020204030204" pitchFamily="49" charset="0"/>
              </a:rPr>
              <a:t>Admin</a:t>
            </a:r>
            <a:r>
              <a:rPr lang="en-US">
                <a:solidFill>
                  <a:srgbClr val="EE0000"/>
                </a:solidFill>
                <a:latin typeface="Consolas" panose="020B0609020204030204" pitchFamily="49" charset="0"/>
              </a:rPr>
              <a:t>\\</a:t>
            </a:r>
            <a:r>
              <a:rPr lang="en-US">
                <a:solidFill>
                  <a:srgbClr val="0F4A85"/>
                </a:solidFill>
                <a:latin typeface="Consolas" panose="020B0609020204030204" pitchFamily="49" charset="0"/>
              </a:rPr>
              <a:t>Downloads</a:t>
            </a:r>
            <a:r>
              <a:rPr lang="en-US">
                <a:solidFill>
                  <a:srgbClr val="EE0000"/>
                </a:solidFill>
                <a:latin typeface="Consolas" panose="020B0609020204030204" pitchFamily="49" charset="0"/>
              </a:rPr>
              <a:t>\\</a:t>
            </a:r>
            <a:r>
              <a:rPr lang="en-US">
                <a:solidFill>
                  <a:srgbClr val="0F4A85"/>
                </a:solidFill>
                <a:latin typeface="Consolas" panose="020B0609020204030204" pitchFamily="49" charset="0"/>
              </a:rPr>
              <a:t>nila9700099.bmp"</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"wb"</a:t>
            </a:r>
            <a:r>
              <a:rPr lang="en-US">
                <a:solidFill>
                  <a:srgbClr val="292929"/>
                </a:solidFill>
                <a:latin typeface="Consolas" panose="020B0609020204030204" pitchFamily="49" charset="0"/>
              </a:rPr>
              <a:t>);</a:t>
            </a:r>
          </a:p>
          <a:p>
            <a:br>
              <a:rPr lang="en-US">
                <a:solidFill>
                  <a:srgbClr val="292929"/>
                </a:solidFill>
                <a:latin typeface="Consolas" panose="020B0609020204030204" pitchFamily="49" charset="0"/>
              </a:rPr>
            </a:br>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fwrite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imageHeader</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sizeof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unsigned</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char</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54</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fo</a:t>
            </a:r>
            <a:r>
              <a:rPr lang="en-US">
                <a:solidFill>
                  <a:srgbClr val="292929"/>
                </a:solidFill>
                <a:latin typeface="Consolas" panose="020B0609020204030204" pitchFamily="49" charset="0"/>
              </a:rPr>
              <a:t>); </a:t>
            </a:r>
          </a:p>
          <a:p>
            <a:br>
              <a:rPr lang="en-US">
                <a:solidFill>
                  <a:srgbClr val="292929"/>
                </a:solidFill>
                <a:latin typeface="Consolas" panose="020B0609020204030204" pitchFamily="49" charset="0"/>
              </a:rPr>
            </a:br>
            <a:endParaRPr lang="en-US">
              <a:solidFill>
                <a:srgbClr val="292929"/>
              </a:solidFill>
              <a:latin typeface="Consolas" panose="020B0609020204030204" pitchFamily="49" charset="0"/>
            </a:endParaRPr>
          </a:p>
        </p:txBody>
      </p:sp>
    </p:spTree>
    <p:extLst>
      <p:ext uri="{BB962C8B-B14F-4D97-AF65-F5344CB8AC3E}">
        <p14:creationId xmlns:p14="http://schemas.microsoft.com/office/powerpoint/2010/main" val="2854222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 name="Rectangle 5">
            <a:extLst>
              <a:ext uri="{FF2B5EF4-FFF2-40B4-BE49-F238E27FC236}">
                <a16:creationId xmlns:a16="http://schemas.microsoft.com/office/drawing/2014/main" id="{17D8EF03-6802-4270-ABDD-C17477EFF817}"/>
              </a:ext>
            </a:extLst>
          </p:cNvPr>
          <p:cNvSpPr/>
          <p:nvPr/>
        </p:nvSpPr>
        <p:spPr>
          <a:xfrm>
            <a:off x="273326" y="478869"/>
            <a:ext cx="8597348" cy="307777"/>
          </a:xfrm>
          <a:prstGeom prst="rect">
            <a:avLst/>
          </a:prstGeom>
        </p:spPr>
        <p:txBody>
          <a:bodyPr wrap="square">
            <a:spAutoFit/>
          </a:bodyPr>
          <a:lstStyle/>
          <a:p>
            <a:endParaRPr lang="en-US">
              <a:solidFill>
                <a:srgbClr val="292929"/>
              </a:solidFill>
              <a:latin typeface="Consolas" panose="020B0609020204030204" pitchFamily="49" charset="0"/>
            </a:endParaRPr>
          </a:p>
        </p:txBody>
      </p:sp>
      <p:sp>
        <p:nvSpPr>
          <p:cNvPr id="3" name="Rectangle 2">
            <a:extLst>
              <a:ext uri="{FF2B5EF4-FFF2-40B4-BE49-F238E27FC236}">
                <a16:creationId xmlns:a16="http://schemas.microsoft.com/office/drawing/2014/main" id="{2BE0C106-8C40-47B3-AB8D-007324BC9EDD}"/>
              </a:ext>
            </a:extLst>
          </p:cNvPr>
          <p:cNvSpPr/>
          <p:nvPr/>
        </p:nvSpPr>
        <p:spPr>
          <a:xfrm>
            <a:off x="273325" y="293531"/>
            <a:ext cx="7538831" cy="307777"/>
          </a:xfrm>
          <a:prstGeom prst="rect">
            <a:avLst/>
          </a:prstGeom>
        </p:spPr>
        <p:txBody>
          <a:bodyPr wrap="square">
            <a:spAutoFit/>
          </a:bodyPr>
          <a:lstStyle/>
          <a:p>
            <a:endParaRPr lang="en-US">
              <a:solidFill>
                <a:srgbClr val="292929"/>
              </a:solidFill>
              <a:latin typeface="Consolas" panose="020B0609020204030204" pitchFamily="49" charset="0"/>
            </a:endParaRPr>
          </a:p>
        </p:txBody>
      </p:sp>
      <p:sp>
        <p:nvSpPr>
          <p:cNvPr id="2" name="Rectangle 1">
            <a:extLst>
              <a:ext uri="{FF2B5EF4-FFF2-40B4-BE49-F238E27FC236}">
                <a16:creationId xmlns:a16="http://schemas.microsoft.com/office/drawing/2014/main" id="{687974ED-6C16-46D1-91DF-5F27D0FAA448}"/>
              </a:ext>
            </a:extLst>
          </p:cNvPr>
          <p:cNvSpPr/>
          <p:nvPr/>
        </p:nvSpPr>
        <p:spPr>
          <a:xfrm>
            <a:off x="477078" y="293531"/>
            <a:ext cx="6231835" cy="307777"/>
          </a:xfrm>
          <a:prstGeom prst="rect">
            <a:avLst/>
          </a:prstGeom>
        </p:spPr>
        <p:txBody>
          <a:bodyPr wrap="square">
            <a:spAutoFit/>
          </a:bodyPr>
          <a:lstStyle/>
          <a:p>
            <a:endParaRPr lang="en-US">
              <a:solidFill>
                <a:srgbClr val="292929"/>
              </a:solidFill>
              <a:latin typeface="Consolas" panose="020B0609020204030204" pitchFamily="49" charset="0"/>
            </a:endParaRPr>
          </a:p>
        </p:txBody>
      </p:sp>
      <p:sp>
        <p:nvSpPr>
          <p:cNvPr id="5" name="Rectangle 4">
            <a:extLst>
              <a:ext uri="{FF2B5EF4-FFF2-40B4-BE49-F238E27FC236}">
                <a16:creationId xmlns:a16="http://schemas.microsoft.com/office/drawing/2014/main" id="{6EC09D50-023C-427F-AF04-AE4AA469D2DD}"/>
              </a:ext>
            </a:extLst>
          </p:cNvPr>
          <p:cNvSpPr/>
          <p:nvPr/>
        </p:nvSpPr>
        <p:spPr>
          <a:xfrm>
            <a:off x="531742" y="293531"/>
            <a:ext cx="6380923" cy="307777"/>
          </a:xfrm>
          <a:prstGeom prst="rect">
            <a:avLst/>
          </a:prstGeom>
        </p:spPr>
        <p:txBody>
          <a:bodyPr wrap="square">
            <a:spAutoFit/>
          </a:bodyPr>
          <a:lstStyle/>
          <a:p>
            <a:endParaRPr lang="en-US">
              <a:solidFill>
                <a:srgbClr val="292929"/>
              </a:solidFill>
              <a:latin typeface="Consolas" panose="020B0609020204030204" pitchFamily="49" charset="0"/>
            </a:endParaRPr>
          </a:p>
        </p:txBody>
      </p:sp>
      <p:sp>
        <p:nvSpPr>
          <p:cNvPr id="7" name="Rectangle 6">
            <a:extLst>
              <a:ext uri="{FF2B5EF4-FFF2-40B4-BE49-F238E27FC236}">
                <a16:creationId xmlns:a16="http://schemas.microsoft.com/office/drawing/2014/main" id="{885AAB1E-0437-4C79-9AC9-D2AD25EAF2E1}"/>
              </a:ext>
            </a:extLst>
          </p:cNvPr>
          <p:cNvSpPr/>
          <p:nvPr/>
        </p:nvSpPr>
        <p:spPr>
          <a:xfrm>
            <a:off x="477077" y="447419"/>
            <a:ext cx="6380923" cy="307777"/>
          </a:xfrm>
          <a:prstGeom prst="rect">
            <a:avLst/>
          </a:prstGeom>
        </p:spPr>
        <p:txBody>
          <a:bodyPr wrap="square">
            <a:spAutoFit/>
          </a:bodyPr>
          <a:lstStyle/>
          <a:p>
            <a:endParaRPr lang="en-US">
              <a:solidFill>
                <a:srgbClr val="292929"/>
              </a:solidFill>
              <a:latin typeface="Consolas" panose="020B0609020204030204" pitchFamily="49" charset="0"/>
            </a:endParaRPr>
          </a:p>
        </p:txBody>
      </p:sp>
      <p:sp>
        <p:nvSpPr>
          <p:cNvPr id="4" name="Rectangle 3">
            <a:extLst>
              <a:ext uri="{FF2B5EF4-FFF2-40B4-BE49-F238E27FC236}">
                <a16:creationId xmlns:a16="http://schemas.microsoft.com/office/drawing/2014/main" id="{0E7E74DD-3275-4BAB-9E3D-DA52CA316F24}"/>
              </a:ext>
            </a:extLst>
          </p:cNvPr>
          <p:cNvSpPr/>
          <p:nvPr/>
        </p:nvSpPr>
        <p:spPr>
          <a:xfrm>
            <a:off x="477076" y="478869"/>
            <a:ext cx="8597348" cy="2031325"/>
          </a:xfrm>
          <a:prstGeom prst="rect">
            <a:avLst/>
          </a:prstGeom>
        </p:spPr>
        <p:txBody>
          <a:bodyPr wrap="square">
            <a:spAutoFit/>
          </a:bodyPr>
          <a:lstStyle/>
          <a:p>
            <a:r>
              <a:rPr lang="en-US">
                <a:solidFill>
                  <a:srgbClr val="B5200D"/>
                </a:solidFill>
                <a:latin typeface="Consolas" panose="020B0609020204030204" pitchFamily="49" charset="0"/>
              </a:rPr>
              <a:t>if</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bitDepth</a:t>
            </a:r>
            <a:r>
              <a:rPr lang="en-US">
                <a:solidFill>
                  <a:srgbClr val="292929"/>
                </a:solidFill>
                <a:latin typeface="Consolas" panose="020B0609020204030204" pitchFamily="49" charset="0"/>
              </a:rPr>
              <a:t> </a:t>
            </a:r>
            <a:r>
              <a:rPr lang="en-US">
                <a:latin typeface="Consolas" panose="020B0609020204030204" pitchFamily="49" charset="0"/>
              </a:rPr>
              <a:t>&lt;=</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8</a:t>
            </a:r>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fwrite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colorTable</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sizeof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unsigned</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char</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1024</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fo</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fwrite</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newimageData</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sizeof</a:t>
            </a:r>
            <a:r>
              <a:rPr lang="en-US">
                <a:solidFill>
                  <a:srgbClr val="292929"/>
                </a:solidFill>
                <a:latin typeface="Consolas" panose="020B0609020204030204" pitchFamily="49" charset="0"/>
              </a:rPr>
              <a:t>(</a:t>
            </a:r>
            <a:r>
              <a:rPr lang="en-US">
                <a:solidFill>
                  <a:srgbClr val="0F4A85"/>
                </a:solidFill>
                <a:latin typeface="Consolas" panose="020B0609020204030204" pitchFamily="49" charset="0"/>
              </a:rPr>
              <a:t>unsigned</a:t>
            </a:r>
            <a:r>
              <a:rPr lang="en-US">
                <a:solidFill>
                  <a:srgbClr val="292929"/>
                </a:solidFill>
                <a:latin typeface="Consolas" panose="020B0609020204030204" pitchFamily="49" charset="0"/>
              </a:rPr>
              <a:t> </a:t>
            </a:r>
            <a:r>
              <a:rPr lang="en-US">
                <a:solidFill>
                  <a:srgbClr val="0F4A85"/>
                </a:solidFill>
                <a:latin typeface="Consolas" panose="020B0609020204030204" pitchFamily="49" charset="0"/>
              </a:rPr>
              <a:t>char</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imgDataSize</a:t>
            </a:r>
            <a:r>
              <a:rPr lang="en-US">
                <a:solidFill>
                  <a:srgbClr val="292929"/>
                </a:solidFill>
                <a:latin typeface="Consolas" panose="020B0609020204030204" pitchFamily="49" charset="0"/>
              </a:rPr>
              <a:t>, </a:t>
            </a:r>
            <a:r>
              <a:rPr lang="en-US">
                <a:solidFill>
                  <a:srgbClr val="001080"/>
                </a:solidFill>
                <a:latin typeface="Consolas" panose="020B0609020204030204" pitchFamily="49" charset="0"/>
              </a:rPr>
              <a:t>fo</a:t>
            </a:r>
            <a:r>
              <a:rPr lang="en-US">
                <a:solidFill>
                  <a:srgbClr val="292929"/>
                </a:solidFill>
                <a:latin typeface="Consolas" panose="020B0609020204030204" pitchFamily="49" charset="0"/>
              </a:rPr>
              <a:t>);          </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fclose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fo</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5E2CBC"/>
                </a:solidFill>
                <a:latin typeface="Consolas" panose="020B0609020204030204" pitchFamily="49" charset="0"/>
              </a:rPr>
              <a:t>fclose</a:t>
            </a:r>
            <a:r>
              <a:rPr lang="en-US">
                <a:solidFill>
                  <a:srgbClr val="292929"/>
                </a:solidFill>
                <a:latin typeface="Consolas" panose="020B0609020204030204" pitchFamily="49" charset="0"/>
              </a:rPr>
              <a:t>(</a:t>
            </a:r>
            <a:r>
              <a:rPr lang="en-US">
                <a:solidFill>
                  <a:srgbClr val="001080"/>
                </a:solidFill>
                <a:latin typeface="Consolas" panose="020B0609020204030204" pitchFamily="49" charset="0"/>
              </a:rPr>
              <a:t>fp</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    </a:t>
            </a:r>
            <a:r>
              <a:rPr lang="en-US">
                <a:solidFill>
                  <a:srgbClr val="B5200D"/>
                </a:solidFill>
                <a:latin typeface="Consolas" panose="020B0609020204030204" pitchFamily="49" charset="0"/>
              </a:rPr>
              <a:t>return</a:t>
            </a:r>
            <a:r>
              <a:rPr lang="en-US">
                <a:solidFill>
                  <a:srgbClr val="292929"/>
                </a:solidFill>
                <a:latin typeface="Consolas" panose="020B0609020204030204" pitchFamily="49" charset="0"/>
              </a:rPr>
              <a:t> </a:t>
            </a:r>
            <a:r>
              <a:rPr lang="en-US">
                <a:solidFill>
                  <a:srgbClr val="096D48"/>
                </a:solidFill>
                <a:latin typeface="Consolas" panose="020B0609020204030204" pitchFamily="49" charset="0"/>
              </a:rPr>
              <a:t>0</a:t>
            </a:r>
            <a:r>
              <a:rPr lang="en-US">
                <a:solidFill>
                  <a:srgbClr val="292929"/>
                </a:solidFill>
                <a:latin typeface="Consolas" panose="020B0609020204030204" pitchFamily="49" charset="0"/>
              </a:rPr>
              <a:t>;</a:t>
            </a:r>
          </a:p>
          <a:p>
            <a:r>
              <a:rPr lang="en-US">
                <a:solidFill>
                  <a:srgbClr val="292929"/>
                </a:solidFill>
                <a:latin typeface="Consolas" panose="020B0609020204030204" pitchFamily="49" charset="0"/>
              </a:rPr>
              <a:t>}</a:t>
            </a:r>
          </a:p>
        </p:txBody>
      </p:sp>
    </p:spTree>
    <p:extLst>
      <p:ext uri="{BB962C8B-B14F-4D97-AF65-F5344CB8AC3E}">
        <p14:creationId xmlns:p14="http://schemas.microsoft.com/office/powerpoint/2010/main" val="4013634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grpSp>
        <p:nvGrpSpPr>
          <p:cNvPr id="578" name="Google Shape;578;p42"/>
          <p:cNvGrpSpPr/>
          <p:nvPr/>
        </p:nvGrpSpPr>
        <p:grpSpPr>
          <a:xfrm>
            <a:off x="3380550" y="3731901"/>
            <a:ext cx="3551274" cy="1411590"/>
            <a:chOff x="276375" y="3909025"/>
            <a:chExt cx="3551274" cy="1234447"/>
          </a:xfrm>
        </p:grpSpPr>
        <p:sp>
          <p:nvSpPr>
            <p:cNvPr id="579" name="Google Shape;579;p42"/>
            <p:cNvSpPr/>
            <p:nvPr/>
          </p:nvSpPr>
          <p:spPr>
            <a:xfrm rot="-5373803" flipH="1">
              <a:off x="1096553" y="3097316"/>
              <a:ext cx="1223154" cy="2854200"/>
            </a:xfrm>
            <a:custGeom>
              <a:avLst/>
              <a:gdLst/>
              <a:ahLst/>
              <a:cxnLst/>
              <a:rect l="l" t="t" r="r" b="b"/>
              <a:pathLst>
                <a:path w="15600" h="23046" extrusionOk="0">
                  <a:moveTo>
                    <a:pt x="15599" y="0"/>
                  </a:moveTo>
                  <a:lnTo>
                    <a:pt x="0" y="21147"/>
                  </a:lnTo>
                  <a:lnTo>
                    <a:pt x="1617" y="23045"/>
                  </a:lnTo>
                  <a:lnTo>
                    <a:pt x="11372" y="13489"/>
                  </a:lnTo>
                  <a:lnTo>
                    <a:pt x="15599" y="9352"/>
                  </a:lnTo>
                  <a:lnTo>
                    <a:pt x="15599"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2"/>
            <p:cNvSpPr/>
            <p:nvPr/>
          </p:nvSpPr>
          <p:spPr>
            <a:xfrm rot="-5373803" flipH="1">
              <a:off x="1923352" y="3560102"/>
              <a:ext cx="1096447" cy="2063059"/>
            </a:xfrm>
            <a:custGeom>
              <a:avLst/>
              <a:gdLst/>
              <a:ahLst/>
              <a:cxnLst/>
              <a:rect l="l" t="t" r="r" b="b"/>
              <a:pathLst>
                <a:path w="13984" h="16658" extrusionOk="0">
                  <a:moveTo>
                    <a:pt x="13983" y="1"/>
                  </a:moveTo>
                  <a:lnTo>
                    <a:pt x="9756" y="4138"/>
                  </a:lnTo>
                  <a:lnTo>
                    <a:pt x="1" y="13694"/>
                  </a:lnTo>
                  <a:lnTo>
                    <a:pt x="315" y="16658"/>
                  </a:lnTo>
                  <a:lnTo>
                    <a:pt x="5337" y="13367"/>
                  </a:lnTo>
                  <a:lnTo>
                    <a:pt x="13983" y="7691"/>
                  </a:lnTo>
                  <a:lnTo>
                    <a:pt x="13983"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2"/>
            <p:cNvSpPr/>
            <p:nvPr/>
          </p:nvSpPr>
          <p:spPr>
            <a:xfrm rot="-5373803" flipH="1">
              <a:off x="2558375" y="3876337"/>
              <a:ext cx="1071827" cy="1458557"/>
            </a:xfrm>
            <a:custGeom>
              <a:avLst/>
              <a:gdLst/>
              <a:ahLst/>
              <a:cxnLst/>
              <a:rect l="l" t="t" r="r" b="b"/>
              <a:pathLst>
                <a:path w="13670" h="11777" extrusionOk="0">
                  <a:moveTo>
                    <a:pt x="13669" y="0"/>
                  </a:moveTo>
                  <a:lnTo>
                    <a:pt x="5023" y="5676"/>
                  </a:lnTo>
                  <a:lnTo>
                    <a:pt x="1" y="8967"/>
                  </a:lnTo>
                  <a:lnTo>
                    <a:pt x="1" y="11776"/>
                  </a:lnTo>
                  <a:lnTo>
                    <a:pt x="13669" y="6613"/>
                  </a:lnTo>
                  <a:lnTo>
                    <a:pt x="13669"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 name="Google Shape;582;p42"/>
          <p:cNvSpPr/>
          <p:nvPr/>
        </p:nvSpPr>
        <p:spPr>
          <a:xfrm>
            <a:off x="5174963" y="1070550"/>
            <a:ext cx="3002400" cy="30024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2"/>
          <p:cNvSpPr txBox="1">
            <a:spLocks noGrp="1"/>
          </p:cNvSpPr>
          <p:nvPr>
            <p:ph type="title"/>
          </p:nvPr>
        </p:nvSpPr>
        <p:spPr>
          <a:xfrm>
            <a:off x="1293577" y="2055482"/>
            <a:ext cx="7037455" cy="85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RESULT’S</a:t>
            </a:r>
            <a:endParaRPr/>
          </a:p>
        </p:txBody>
      </p:sp>
      <p:sp>
        <p:nvSpPr>
          <p:cNvPr id="586" name="Google Shape;586;p42"/>
          <p:cNvSpPr/>
          <p:nvPr/>
        </p:nvSpPr>
        <p:spPr>
          <a:xfrm rot="394">
            <a:off x="5243848" y="871125"/>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 name="Google Shape;587;p42"/>
          <p:cNvGrpSpPr/>
          <p:nvPr/>
        </p:nvGrpSpPr>
        <p:grpSpPr>
          <a:xfrm rot="-9670431">
            <a:off x="-1441815" y="-1802310"/>
            <a:ext cx="2963634" cy="3760412"/>
            <a:chOff x="5527650" y="4314725"/>
            <a:chExt cx="469125" cy="595250"/>
          </a:xfrm>
        </p:grpSpPr>
        <p:sp>
          <p:nvSpPr>
            <p:cNvPr id="588" name="Google Shape;588;p42"/>
            <p:cNvSpPr/>
            <p:nvPr/>
          </p:nvSpPr>
          <p:spPr>
            <a:xfrm>
              <a:off x="5527650" y="4314725"/>
              <a:ext cx="388650" cy="534000"/>
            </a:xfrm>
            <a:custGeom>
              <a:avLst/>
              <a:gdLst/>
              <a:ahLst/>
              <a:cxnLst/>
              <a:rect l="l" t="t" r="r" b="b"/>
              <a:pathLst>
                <a:path w="15546" h="21360" extrusionOk="0">
                  <a:moveTo>
                    <a:pt x="15179" y="1"/>
                  </a:moveTo>
                  <a:cubicBezTo>
                    <a:pt x="11318" y="1091"/>
                    <a:pt x="8143" y="2893"/>
                    <a:pt x="5744" y="5363"/>
                  </a:cubicBezTo>
                  <a:cubicBezTo>
                    <a:pt x="3820" y="7338"/>
                    <a:pt x="2390" y="9737"/>
                    <a:pt x="1505" y="12489"/>
                  </a:cubicBezTo>
                  <a:cubicBezTo>
                    <a:pt x="0" y="17150"/>
                    <a:pt x="547" y="21172"/>
                    <a:pt x="575" y="21358"/>
                  </a:cubicBezTo>
                  <a:lnTo>
                    <a:pt x="575" y="21358"/>
                  </a:lnTo>
                  <a:lnTo>
                    <a:pt x="1922" y="21160"/>
                  </a:lnTo>
                  <a:cubicBezTo>
                    <a:pt x="1915" y="21122"/>
                    <a:pt x="1389" y="17235"/>
                    <a:pt x="2813" y="12861"/>
                  </a:cubicBezTo>
                  <a:cubicBezTo>
                    <a:pt x="3647" y="10314"/>
                    <a:pt x="4968" y="8108"/>
                    <a:pt x="6745" y="6286"/>
                  </a:cubicBezTo>
                  <a:cubicBezTo>
                    <a:pt x="8971" y="4009"/>
                    <a:pt x="11934" y="2335"/>
                    <a:pt x="15545" y="1309"/>
                  </a:cubicBezTo>
                  <a:lnTo>
                    <a:pt x="15179" y="1"/>
                  </a:lnTo>
                  <a:close/>
                  <a:moveTo>
                    <a:pt x="575" y="21358"/>
                  </a:moveTo>
                  <a:lnTo>
                    <a:pt x="568" y="21359"/>
                  </a:lnTo>
                  <a:lnTo>
                    <a:pt x="575" y="21359"/>
                  </a:lnTo>
                  <a:cubicBezTo>
                    <a:pt x="575" y="21359"/>
                    <a:pt x="575" y="21359"/>
                    <a:pt x="575" y="21358"/>
                  </a:cubicBezTo>
                  <a:close/>
                </a:path>
              </a:pathLst>
            </a:custGeom>
            <a:solidFill>
              <a:schemeClr val="accent3"/>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2"/>
            <p:cNvSpPr/>
            <p:nvPr/>
          </p:nvSpPr>
          <p:spPr>
            <a:xfrm>
              <a:off x="5553550" y="4334775"/>
              <a:ext cx="388875" cy="533975"/>
            </a:xfrm>
            <a:custGeom>
              <a:avLst/>
              <a:gdLst/>
              <a:ahLst/>
              <a:cxnLst/>
              <a:rect l="l" t="t" r="r" b="b"/>
              <a:pathLst>
                <a:path w="15555" h="21359" extrusionOk="0">
                  <a:moveTo>
                    <a:pt x="15183" y="0"/>
                  </a:moveTo>
                  <a:cubicBezTo>
                    <a:pt x="11321" y="1091"/>
                    <a:pt x="8153" y="2893"/>
                    <a:pt x="5754" y="5362"/>
                  </a:cubicBezTo>
                  <a:cubicBezTo>
                    <a:pt x="3830" y="7338"/>
                    <a:pt x="2399" y="9737"/>
                    <a:pt x="1508" y="12488"/>
                  </a:cubicBezTo>
                  <a:cubicBezTo>
                    <a:pt x="1" y="17158"/>
                    <a:pt x="552" y="21186"/>
                    <a:pt x="578" y="21359"/>
                  </a:cubicBezTo>
                  <a:lnTo>
                    <a:pt x="1925" y="21166"/>
                  </a:lnTo>
                  <a:cubicBezTo>
                    <a:pt x="1925" y="21128"/>
                    <a:pt x="1392" y="17280"/>
                    <a:pt x="2804" y="12912"/>
                  </a:cubicBezTo>
                  <a:cubicBezTo>
                    <a:pt x="3631" y="10359"/>
                    <a:pt x="4952" y="8140"/>
                    <a:pt x="6729" y="6312"/>
                  </a:cubicBezTo>
                  <a:cubicBezTo>
                    <a:pt x="8961" y="4022"/>
                    <a:pt x="11931" y="2335"/>
                    <a:pt x="15555" y="1309"/>
                  </a:cubicBezTo>
                  <a:lnTo>
                    <a:pt x="15183" y="0"/>
                  </a:lnTo>
                  <a:close/>
                </a:path>
              </a:pathLst>
            </a:custGeom>
            <a:solidFill>
              <a:schemeClr val="accent2"/>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2"/>
            <p:cNvSpPr/>
            <p:nvPr/>
          </p:nvSpPr>
          <p:spPr>
            <a:xfrm>
              <a:off x="5581625" y="4352100"/>
              <a:ext cx="388850" cy="533975"/>
            </a:xfrm>
            <a:custGeom>
              <a:avLst/>
              <a:gdLst/>
              <a:ahLst/>
              <a:cxnLst/>
              <a:rect l="l" t="t" r="r" b="b"/>
              <a:pathLst>
                <a:path w="15554" h="21359" extrusionOk="0">
                  <a:moveTo>
                    <a:pt x="15182" y="0"/>
                  </a:moveTo>
                  <a:cubicBezTo>
                    <a:pt x="11321" y="1090"/>
                    <a:pt x="8152" y="2899"/>
                    <a:pt x="5753" y="5362"/>
                  </a:cubicBezTo>
                  <a:cubicBezTo>
                    <a:pt x="3829" y="7338"/>
                    <a:pt x="2399" y="9736"/>
                    <a:pt x="1507" y="12494"/>
                  </a:cubicBezTo>
                  <a:cubicBezTo>
                    <a:pt x="0" y="17157"/>
                    <a:pt x="552" y="21192"/>
                    <a:pt x="577" y="21359"/>
                  </a:cubicBezTo>
                  <a:lnTo>
                    <a:pt x="1924" y="21166"/>
                  </a:lnTo>
                  <a:cubicBezTo>
                    <a:pt x="1924" y="21128"/>
                    <a:pt x="1392" y="17279"/>
                    <a:pt x="2803" y="12911"/>
                  </a:cubicBezTo>
                  <a:cubicBezTo>
                    <a:pt x="3630" y="10359"/>
                    <a:pt x="4952" y="8139"/>
                    <a:pt x="6728" y="6311"/>
                  </a:cubicBezTo>
                  <a:cubicBezTo>
                    <a:pt x="8960" y="4022"/>
                    <a:pt x="11930" y="2341"/>
                    <a:pt x="15554" y="1309"/>
                  </a:cubicBezTo>
                  <a:lnTo>
                    <a:pt x="15182" y="0"/>
                  </a:lnTo>
                  <a:close/>
                </a:path>
              </a:pathLst>
            </a:custGeom>
            <a:solidFill>
              <a:schemeClr val="accent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2"/>
            <p:cNvSpPr/>
            <p:nvPr/>
          </p:nvSpPr>
          <p:spPr>
            <a:xfrm>
              <a:off x="5601025" y="4374700"/>
              <a:ext cx="395750" cy="535275"/>
            </a:xfrm>
            <a:custGeom>
              <a:avLst/>
              <a:gdLst/>
              <a:ahLst/>
              <a:cxnLst/>
              <a:rect l="l" t="t" r="r" b="b"/>
              <a:pathLst>
                <a:path w="15830" h="21411" extrusionOk="0">
                  <a:moveTo>
                    <a:pt x="15490" y="0"/>
                  </a:moveTo>
                  <a:cubicBezTo>
                    <a:pt x="11577" y="1007"/>
                    <a:pt x="8390" y="2746"/>
                    <a:pt x="6010" y="5170"/>
                  </a:cubicBezTo>
                  <a:cubicBezTo>
                    <a:pt x="4086" y="7120"/>
                    <a:pt x="2694" y="9506"/>
                    <a:pt x="1860" y="12270"/>
                  </a:cubicBezTo>
                  <a:cubicBezTo>
                    <a:pt x="462" y="16895"/>
                    <a:pt x="1097" y="20961"/>
                    <a:pt x="1174" y="21410"/>
                  </a:cubicBezTo>
                  <a:lnTo>
                    <a:pt x="1174" y="21404"/>
                  </a:lnTo>
                  <a:lnTo>
                    <a:pt x="2514" y="21179"/>
                  </a:lnTo>
                  <a:cubicBezTo>
                    <a:pt x="2405" y="20532"/>
                    <a:pt x="0" y="5401"/>
                    <a:pt x="15830" y="1322"/>
                  </a:cubicBezTo>
                  <a:lnTo>
                    <a:pt x="15490" y="0"/>
                  </a:lnTo>
                  <a:close/>
                </a:path>
              </a:pathLst>
            </a:custGeom>
            <a:solidFill>
              <a:schemeClr val="lt2"/>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42"/>
          <p:cNvGrpSpPr/>
          <p:nvPr/>
        </p:nvGrpSpPr>
        <p:grpSpPr>
          <a:xfrm>
            <a:off x="4552620" y="2452854"/>
            <a:ext cx="2080072" cy="2151139"/>
            <a:chOff x="4552620" y="2452854"/>
            <a:chExt cx="2080072" cy="2151139"/>
          </a:xfrm>
        </p:grpSpPr>
        <p:grpSp>
          <p:nvGrpSpPr>
            <p:cNvPr id="593" name="Google Shape;593;p42"/>
            <p:cNvGrpSpPr/>
            <p:nvPr/>
          </p:nvGrpSpPr>
          <p:grpSpPr>
            <a:xfrm>
              <a:off x="4552620" y="2452854"/>
              <a:ext cx="2080072" cy="2151139"/>
              <a:chOff x="5100875" y="1772150"/>
              <a:chExt cx="597825" cy="618250"/>
            </a:xfrm>
          </p:grpSpPr>
          <p:sp>
            <p:nvSpPr>
              <p:cNvPr id="594" name="Google Shape;594;p42"/>
              <p:cNvSpPr/>
              <p:nvPr/>
            </p:nvSpPr>
            <p:spPr>
              <a:xfrm>
                <a:off x="5100875" y="2015650"/>
                <a:ext cx="387275" cy="249250"/>
              </a:xfrm>
              <a:custGeom>
                <a:avLst/>
                <a:gdLst/>
                <a:ahLst/>
                <a:cxnLst/>
                <a:rect l="l" t="t" r="r" b="b"/>
                <a:pathLst>
                  <a:path w="15491" h="9970" extrusionOk="0">
                    <a:moveTo>
                      <a:pt x="11572" y="0"/>
                    </a:moveTo>
                    <a:cubicBezTo>
                      <a:pt x="11347" y="45"/>
                      <a:pt x="10526" y="1078"/>
                      <a:pt x="5543" y="2072"/>
                    </a:cubicBezTo>
                    <a:cubicBezTo>
                      <a:pt x="1656" y="2842"/>
                      <a:pt x="264" y="5465"/>
                      <a:pt x="1" y="7652"/>
                    </a:cubicBezTo>
                    <a:cubicBezTo>
                      <a:pt x="1" y="7652"/>
                      <a:pt x="375" y="7611"/>
                      <a:pt x="984" y="7611"/>
                    </a:cubicBezTo>
                    <a:cubicBezTo>
                      <a:pt x="2133" y="7611"/>
                      <a:pt x="4117" y="7759"/>
                      <a:pt x="5992" y="8614"/>
                    </a:cubicBezTo>
                    <a:cubicBezTo>
                      <a:pt x="8210" y="9628"/>
                      <a:pt x="9786" y="9970"/>
                      <a:pt x="10921" y="9970"/>
                    </a:cubicBezTo>
                    <a:cubicBezTo>
                      <a:pt x="11932" y="9970"/>
                      <a:pt x="12594" y="9699"/>
                      <a:pt x="13047" y="9390"/>
                    </a:cubicBezTo>
                    <a:cubicBezTo>
                      <a:pt x="14003" y="8736"/>
                      <a:pt x="15491" y="674"/>
                      <a:pt x="15491" y="674"/>
                    </a:cubicBezTo>
                    <a:lnTo>
                      <a:pt x="11572" y="0"/>
                    </a:lnTo>
                    <a:close/>
                  </a:path>
                </a:pathLst>
              </a:custGeom>
              <a:solidFill>
                <a:schemeClr val="accent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2"/>
              <p:cNvSpPr/>
              <p:nvPr/>
            </p:nvSpPr>
            <p:spPr>
              <a:xfrm>
                <a:off x="5580650" y="1772150"/>
                <a:ext cx="118050" cy="54150"/>
              </a:xfrm>
              <a:custGeom>
                <a:avLst/>
                <a:gdLst/>
                <a:ahLst/>
                <a:cxnLst/>
                <a:rect l="l" t="t" r="r" b="b"/>
                <a:pathLst>
                  <a:path w="4722" h="2166" extrusionOk="0">
                    <a:moveTo>
                      <a:pt x="4420" y="1"/>
                    </a:moveTo>
                    <a:cubicBezTo>
                      <a:pt x="4169" y="1"/>
                      <a:pt x="3920" y="235"/>
                      <a:pt x="3920" y="235"/>
                    </a:cubicBezTo>
                    <a:cubicBezTo>
                      <a:pt x="3920" y="235"/>
                      <a:pt x="3862" y="196"/>
                      <a:pt x="3676" y="164"/>
                    </a:cubicBezTo>
                    <a:cubicBezTo>
                      <a:pt x="3628" y="156"/>
                      <a:pt x="3576" y="152"/>
                      <a:pt x="3522" y="152"/>
                    </a:cubicBezTo>
                    <a:cubicBezTo>
                      <a:pt x="3003" y="152"/>
                      <a:pt x="2245" y="504"/>
                      <a:pt x="2245" y="504"/>
                    </a:cubicBezTo>
                    <a:cubicBezTo>
                      <a:pt x="2245" y="504"/>
                      <a:pt x="2008" y="318"/>
                      <a:pt x="1540" y="318"/>
                    </a:cubicBezTo>
                    <a:cubicBezTo>
                      <a:pt x="674" y="318"/>
                      <a:pt x="238" y="1011"/>
                      <a:pt x="1" y="1511"/>
                    </a:cubicBezTo>
                    <a:lnTo>
                      <a:pt x="2335" y="2165"/>
                    </a:lnTo>
                    <a:lnTo>
                      <a:pt x="2521" y="1742"/>
                    </a:lnTo>
                    <a:cubicBezTo>
                      <a:pt x="2521" y="1742"/>
                      <a:pt x="3208" y="1543"/>
                      <a:pt x="3394" y="1396"/>
                    </a:cubicBezTo>
                    <a:cubicBezTo>
                      <a:pt x="3580" y="1255"/>
                      <a:pt x="4606" y="305"/>
                      <a:pt x="4664" y="241"/>
                    </a:cubicBezTo>
                    <a:cubicBezTo>
                      <a:pt x="4721" y="177"/>
                      <a:pt x="4644" y="42"/>
                      <a:pt x="4503" y="10"/>
                    </a:cubicBezTo>
                    <a:cubicBezTo>
                      <a:pt x="4476" y="4"/>
                      <a:pt x="4448" y="1"/>
                      <a:pt x="4420" y="1"/>
                    </a:cubicBezTo>
                    <a:close/>
                  </a:path>
                </a:pathLst>
              </a:custGeom>
              <a:solidFill>
                <a:srgbClr val="AD5D5A"/>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2"/>
              <p:cNvSpPr/>
              <p:nvPr/>
            </p:nvSpPr>
            <p:spPr>
              <a:xfrm>
                <a:off x="5580650" y="1795475"/>
                <a:ext cx="59350" cy="30825"/>
              </a:xfrm>
              <a:custGeom>
                <a:avLst/>
                <a:gdLst/>
                <a:ahLst/>
                <a:cxnLst/>
                <a:rect l="l" t="t" r="r" b="b"/>
                <a:pathLst>
                  <a:path w="2374" h="1233" extrusionOk="0">
                    <a:moveTo>
                      <a:pt x="353" y="1"/>
                    </a:moveTo>
                    <a:cubicBezTo>
                      <a:pt x="199" y="187"/>
                      <a:pt x="90" y="398"/>
                      <a:pt x="1" y="578"/>
                    </a:cubicBezTo>
                    <a:lnTo>
                      <a:pt x="2335" y="1232"/>
                    </a:lnTo>
                    <a:lnTo>
                      <a:pt x="2374" y="1149"/>
                    </a:lnTo>
                    <a:cubicBezTo>
                      <a:pt x="2079" y="912"/>
                      <a:pt x="1777" y="687"/>
                      <a:pt x="1450" y="495"/>
                    </a:cubicBezTo>
                    <a:cubicBezTo>
                      <a:pt x="1226" y="366"/>
                      <a:pt x="988" y="264"/>
                      <a:pt x="751" y="168"/>
                    </a:cubicBezTo>
                    <a:cubicBezTo>
                      <a:pt x="629" y="123"/>
                      <a:pt x="488" y="52"/>
                      <a:pt x="353" y="1"/>
                    </a:cubicBezTo>
                    <a:close/>
                  </a:path>
                </a:pathLst>
              </a:custGeom>
              <a:solidFill>
                <a:schemeClr val="dk1"/>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2"/>
              <p:cNvSpPr/>
              <p:nvPr/>
            </p:nvSpPr>
            <p:spPr>
              <a:xfrm>
                <a:off x="5200950" y="1772150"/>
                <a:ext cx="118025" cy="54150"/>
              </a:xfrm>
              <a:custGeom>
                <a:avLst/>
                <a:gdLst/>
                <a:ahLst/>
                <a:cxnLst/>
                <a:rect l="l" t="t" r="r" b="b"/>
                <a:pathLst>
                  <a:path w="4721" h="2166" extrusionOk="0">
                    <a:moveTo>
                      <a:pt x="306" y="1"/>
                    </a:moveTo>
                    <a:cubicBezTo>
                      <a:pt x="279" y="1"/>
                      <a:pt x="252" y="4"/>
                      <a:pt x="225" y="10"/>
                    </a:cubicBezTo>
                    <a:cubicBezTo>
                      <a:pt x="77" y="42"/>
                      <a:pt x="0" y="177"/>
                      <a:pt x="58" y="241"/>
                    </a:cubicBezTo>
                    <a:cubicBezTo>
                      <a:pt x="116" y="305"/>
                      <a:pt x="1142" y="1255"/>
                      <a:pt x="1328" y="1396"/>
                    </a:cubicBezTo>
                    <a:cubicBezTo>
                      <a:pt x="1514" y="1543"/>
                      <a:pt x="2200" y="1742"/>
                      <a:pt x="2200" y="1742"/>
                    </a:cubicBezTo>
                    <a:lnTo>
                      <a:pt x="2386" y="2165"/>
                    </a:lnTo>
                    <a:lnTo>
                      <a:pt x="4721" y="1511"/>
                    </a:lnTo>
                    <a:cubicBezTo>
                      <a:pt x="4484" y="1011"/>
                      <a:pt x="4047" y="318"/>
                      <a:pt x="3182" y="318"/>
                    </a:cubicBezTo>
                    <a:cubicBezTo>
                      <a:pt x="2713" y="318"/>
                      <a:pt x="2476" y="504"/>
                      <a:pt x="2476" y="504"/>
                    </a:cubicBezTo>
                    <a:cubicBezTo>
                      <a:pt x="2476" y="504"/>
                      <a:pt x="1719" y="152"/>
                      <a:pt x="1200" y="152"/>
                    </a:cubicBezTo>
                    <a:cubicBezTo>
                      <a:pt x="1145" y="152"/>
                      <a:pt x="1094" y="156"/>
                      <a:pt x="1046" y="164"/>
                    </a:cubicBezTo>
                    <a:cubicBezTo>
                      <a:pt x="860" y="196"/>
                      <a:pt x="802" y="235"/>
                      <a:pt x="802" y="235"/>
                    </a:cubicBezTo>
                    <a:cubicBezTo>
                      <a:pt x="802" y="235"/>
                      <a:pt x="553" y="1"/>
                      <a:pt x="306" y="1"/>
                    </a:cubicBezTo>
                    <a:close/>
                  </a:path>
                </a:pathLst>
              </a:custGeom>
              <a:solidFill>
                <a:srgbClr val="AD5D5A"/>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2"/>
              <p:cNvSpPr/>
              <p:nvPr/>
            </p:nvSpPr>
            <p:spPr>
              <a:xfrm>
                <a:off x="5257700" y="1792750"/>
                <a:ext cx="61275" cy="33550"/>
              </a:xfrm>
              <a:custGeom>
                <a:avLst/>
                <a:gdLst/>
                <a:ahLst/>
                <a:cxnLst/>
                <a:rect l="l" t="t" r="r" b="b"/>
                <a:pathLst>
                  <a:path w="2451" h="1342" extrusionOk="0">
                    <a:moveTo>
                      <a:pt x="2015" y="1"/>
                    </a:moveTo>
                    <a:cubicBezTo>
                      <a:pt x="1790" y="84"/>
                      <a:pt x="1572" y="180"/>
                      <a:pt x="1361" y="277"/>
                    </a:cubicBezTo>
                    <a:cubicBezTo>
                      <a:pt x="924" y="475"/>
                      <a:pt x="386" y="732"/>
                      <a:pt x="1" y="1085"/>
                    </a:cubicBezTo>
                    <a:lnTo>
                      <a:pt x="116" y="1341"/>
                    </a:lnTo>
                    <a:lnTo>
                      <a:pt x="2451" y="687"/>
                    </a:lnTo>
                    <a:cubicBezTo>
                      <a:pt x="2348" y="469"/>
                      <a:pt x="2207" y="219"/>
                      <a:pt x="2015" y="1"/>
                    </a:cubicBezTo>
                    <a:close/>
                  </a:path>
                </a:pathLst>
              </a:custGeom>
              <a:solidFill>
                <a:schemeClr val="dk1"/>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2"/>
              <p:cNvSpPr/>
              <p:nvPr/>
            </p:nvSpPr>
            <p:spPr>
              <a:xfrm>
                <a:off x="5254975" y="1799575"/>
                <a:ext cx="387425" cy="531825"/>
              </a:xfrm>
              <a:custGeom>
                <a:avLst/>
                <a:gdLst/>
                <a:ahLst/>
                <a:cxnLst/>
                <a:rect l="l" t="t" r="r" b="b"/>
                <a:pathLst>
                  <a:path w="15497" h="21273" extrusionOk="0">
                    <a:moveTo>
                      <a:pt x="2426" y="1"/>
                    </a:moveTo>
                    <a:cubicBezTo>
                      <a:pt x="2204" y="1"/>
                      <a:pt x="1" y="1036"/>
                      <a:pt x="1" y="1036"/>
                    </a:cubicBezTo>
                    <a:lnTo>
                      <a:pt x="4151" y="11914"/>
                    </a:lnTo>
                    <a:lnTo>
                      <a:pt x="4382" y="14839"/>
                    </a:lnTo>
                    <a:lnTo>
                      <a:pt x="3779" y="21022"/>
                    </a:lnTo>
                    <a:lnTo>
                      <a:pt x="6633" y="21099"/>
                    </a:lnTo>
                    <a:lnTo>
                      <a:pt x="8140" y="17636"/>
                    </a:lnTo>
                    <a:lnTo>
                      <a:pt x="9692" y="21272"/>
                    </a:lnTo>
                    <a:lnTo>
                      <a:pt x="12405" y="20849"/>
                    </a:lnTo>
                    <a:lnTo>
                      <a:pt x="11706" y="14794"/>
                    </a:lnTo>
                    <a:lnTo>
                      <a:pt x="11732" y="11671"/>
                    </a:lnTo>
                    <a:cubicBezTo>
                      <a:pt x="11732" y="11671"/>
                      <a:pt x="15497" y="1081"/>
                      <a:pt x="15497" y="959"/>
                    </a:cubicBezTo>
                    <a:cubicBezTo>
                      <a:pt x="15497" y="837"/>
                      <a:pt x="13085" y="305"/>
                      <a:pt x="13085" y="305"/>
                    </a:cubicBezTo>
                    <a:lnTo>
                      <a:pt x="8897" y="8938"/>
                    </a:lnTo>
                    <a:lnTo>
                      <a:pt x="6453" y="8868"/>
                    </a:lnTo>
                    <a:cubicBezTo>
                      <a:pt x="6453" y="8868"/>
                      <a:pt x="2451" y="132"/>
                      <a:pt x="2444" y="10"/>
                    </a:cubicBezTo>
                    <a:cubicBezTo>
                      <a:pt x="2444" y="4"/>
                      <a:pt x="2438" y="1"/>
                      <a:pt x="2426" y="1"/>
                    </a:cubicBezTo>
                    <a:close/>
                  </a:path>
                </a:pathLst>
              </a:custGeom>
              <a:solidFill>
                <a:schemeClr val="dk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2"/>
              <p:cNvSpPr/>
              <p:nvPr/>
            </p:nvSpPr>
            <p:spPr>
              <a:xfrm>
                <a:off x="5349425" y="2290950"/>
                <a:ext cx="82600" cy="36125"/>
              </a:xfrm>
              <a:custGeom>
                <a:avLst/>
                <a:gdLst/>
                <a:ahLst/>
                <a:cxnLst/>
                <a:rect l="l" t="t" r="r" b="b"/>
                <a:pathLst>
                  <a:path w="3304" h="1445" extrusionOk="0">
                    <a:moveTo>
                      <a:pt x="135" y="1"/>
                    </a:moveTo>
                    <a:lnTo>
                      <a:pt x="1" y="1361"/>
                    </a:lnTo>
                    <a:lnTo>
                      <a:pt x="2855" y="1444"/>
                    </a:lnTo>
                    <a:lnTo>
                      <a:pt x="3304" y="418"/>
                    </a:lnTo>
                    <a:lnTo>
                      <a:pt x="3304" y="418"/>
                    </a:lnTo>
                    <a:cubicBezTo>
                      <a:pt x="2982" y="496"/>
                      <a:pt x="2653" y="541"/>
                      <a:pt x="2316" y="541"/>
                    </a:cubicBezTo>
                    <a:cubicBezTo>
                      <a:pt x="2210" y="541"/>
                      <a:pt x="2103" y="536"/>
                      <a:pt x="1995" y="527"/>
                    </a:cubicBezTo>
                    <a:cubicBezTo>
                      <a:pt x="1341" y="463"/>
                      <a:pt x="732" y="251"/>
                      <a:pt x="135" y="1"/>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2"/>
              <p:cNvSpPr/>
              <p:nvPr/>
            </p:nvSpPr>
            <p:spPr>
              <a:xfrm>
                <a:off x="5486200" y="2279900"/>
                <a:ext cx="78925" cy="51325"/>
              </a:xfrm>
              <a:custGeom>
                <a:avLst/>
                <a:gdLst/>
                <a:ahLst/>
                <a:cxnLst/>
                <a:rect l="l" t="t" r="r" b="b"/>
                <a:pathLst>
                  <a:path w="3157" h="2053" extrusionOk="0">
                    <a:moveTo>
                      <a:pt x="2964" y="0"/>
                    </a:moveTo>
                    <a:cubicBezTo>
                      <a:pt x="2720" y="315"/>
                      <a:pt x="2130" y="1072"/>
                      <a:pt x="847" y="1155"/>
                    </a:cubicBezTo>
                    <a:cubicBezTo>
                      <a:pt x="814" y="1157"/>
                      <a:pt x="781" y="1158"/>
                      <a:pt x="748" y="1158"/>
                    </a:cubicBezTo>
                    <a:cubicBezTo>
                      <a:pt x="383" y="1158"/>
                      <a:pt x="60" y="1038"/>
                      <a:pt x="1" y="1020"/>
                    </a:cubicBezTo>
                    <a:lnTo>
                      <a:pt x="1" y="1020"/>
                    </a:lnTo>
                    <a:lnTo>
                      <a:pt x="443" y="2053"/>
                    </a:lnTo>
                    <a:lnTo>
                      <a:pt x="3156" y="1630"/>
                    </a:lnTo>
                    <a:lnTo>
                      <a:pt x="2964"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2"/>
              <p:cNvSpPr/>
              <p:nvPr/>
            </p:nvSpPr>
            <p:spPr>
              <a:xfrm>
                <a:off x="5399625" y="2032475"/>
                <a:ext cx="94250" cy="51650"/>
              </a:xfrm>
              <a:custGeom>
                <a:avLst/>
                <a:gdLst/>
                <a:ahLst/>
                <a:cxnLst/>
                <a:rect l="l" t="t" r="r" b="b"/>
                <a:pathLst>
                  <a:path w="3770" h="2066" extrusionOk="0">
                    <a:moveTo>
                      <a:pt x="3541" y="1"/>
                    </a:moveTo>
                    <a:cubicBezTo>
                      <a:pt x="3541" y="1"/>
                      <a:pt x="3541" y="1"/>
                      <a:pt x="3541" y="1"/>
                    </a:cubicBezTo>
                    <a:cubicBezTo>
                      <a:pt x="3521" y="20"/>
                      <a:pt x="237" y="20"/>
                      <a:pt x="237" y="20"/>
                    </a:cubicBezTo>
                    <a:cubicBezTo>
                      <a:pt x="237" y="58"/>
                      <a:pt x="0" y="2066"/>
                      <a:pt x="1892" y="2066"/>
                    </a:cubicBezTo>
                    <a:cubicBezTo>
                      <a:pt x="3769" y="2066"/>
                      <a:pt x="3562" y="1"/>
                      <a:pt x="3541" y="1"/>
                    </a:cubicBezTo>
                    <a:close/>
                  </a:path>
                </a:pathLst>
              </a:custGeom>
              <a:solidFill>
                <a:schemeClr val="accent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2"/>
              <p:cNvSpPr/>
              <p:nvPr/>
            </p:nvSpPr>
            <p:spPr>
              <a:xfrm>
                <a:off x="5360975" y="2151300"/>
                <a:ext cx="189400" cy="39300"/>
              </a:xfrm>
              <a:custGeom>
                <a:avLst/>
                <a:gdLst/>
                <a:ahLst/>
                <a:cxnLst/>
                <a:rect l="l" t="t" r="r" b="b"/>
                <a:pathLst>
                  <a:path w="7576" h="1572" extrusionOk="0">
                    <a:moveTo>
                      <a:pt x="7575" y="0"/>
                    </a:moveTo>
                    <a:lnTo>
                      <a:pt x="0" y="116"/>
                    </a:lnTo>
                    <a:lnTo>
                      <a:pt x="39" y="1572"/>
                    </a:lnTo>
                    <a:lnTo>
                      <a:pt x="7575" y="1488"/>
                    </a:lnTo>
                    <a:lnTo>
                      <a:pt x="7575" y="0"/>
                    </a:lnTo>
                    <a:close/>
                  </a:path>
                </a:pathLst>
              </a:custGeom>
              <a:solidFill>
                <a:schemeClr val="accent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2"/>
              <p:cNvSpPr/>
              <p:nvPr/>
            </p:nvSpPr>
            <p:spPr>
              <a:xfrm>
                <a:off x="5433925" y="2162525"/>
                <a:ext cx="40450" cy="20225"/>
              </a:xfrm>
              <a:custGeom>
                <a:avLst/>
                <a:gdLst/>
                <a:ahLst/>
                <a:cxnLst/>
                <a:rect l="l" t="t" r="r" b="b"/>
                <a:pathLst>
                  <a:path w="1618" h="809" extrusionOk="0">
                    <a:moveTo>
                      <a:pt x="809" y="0"/>
                    </a:moveTo>
                    <a:cubicBezTo>
                      <a:pt x="360" y="0"/>
                      <a:pt x="1" y="180"/>
                      <a:pt x="1" y="404"/>
                    </a:cubicBezTo>
                    <a:cubicBezTo>
                      <a:pt x="1" y="623"/>
                      <a:pt x="360" y="809"/>
                      <a:pt x="809" y="809"/>
                    </a:cubicBezTo>
                    <a:cubicBezTo>
                      <a:pt x="1251" y="809"/>
                      <a:pt x="1617" y="623"/>
                      <a:pt x="1617" y="404"/>
                    </a:cubicBezTo>
                    <a:cubicBezTo>
                      <a:pt x="1617" y="180"/>
                      <a:pt x="1251" y="0"/>
                      <a:pt x="809" y="0"/>
                    </a:cubicBezTo>
                    <a:close/>
                  </a:path>
                </a:pathLst>
              </a:custGeom>
              <a:solidFill>
                <a:schemeClr val="accent1"/>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2"/>
              <p:cNvSpPr/>
              <p:nvPr/>
            </p:nvSpPr>
            <p:spPr>
              <a:xfrm>
                <a:off x="5407625" y="2160275"/>
                <a:ext cx="1625" cy="22475"/>
              </a:xfrm>
              <a:custGeom>
                <a:avLst/>
                <a:gdLst/>
                <a:ahLst/>
                <a:cxnLst/>
                <a:rect l="l" t="t" r="r" b="b"/>
                <a:pathLst>
                  <a:path w="65" h="899" extrusionOk="0">
                    <a:moveTo>
                      <a:pt x="1" y="1"/>
                    </a:moveTo>
                    <a:lnTo>
                      <a:pt x="65" y="899"/>
                    </a:lnTo>
                  </a:path>
                </a:pathLst>
              </a:custGeom>
              <a:solidFill>
                <a:srgbClr val="EECC3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2"/>
              <p:cNvSpPr/>
              <p:nvPr/>
            </p:nvSpPr>
            <p:spPr>
              <a:xfrm>
                <a:off x="5494700" y="2159475"/>
                <a:ext cx="500" cy="23600"/>
              </a:xfrm>
              <a:custGeom>
                <a:avLst/>
                <a:gdLst/>
                <a:ahLst/>
                <a:cxnLst/>
                <a:rect l="l" t="t" r="r" b="b"/>
                <a:pathLst>
                  <a:path w="20" h="944" extrusionOk="0">
                    <a:moveTo>
                      <a:pt x="20" y="1"/>
                    </a:moveTo>
                    <a:cubicBezTo>
                      <a:pt x="13" y="315"/>
                      <a:pt x="7" y="629"/>
                      <a:pt x="1" y="943"/>
                    </a:cubicBezTo>
                  </a:path>
                </a:pathLst>
              </a:custGeom>
              <a:solidFill>
                <a:srgbClr val="EECC3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2"/>
              <p:cNvSpPr/>
              <p:nvPr/>
            </p:nvSpPr>
            <p:spPr>
              <a:xfrm>
                <a:off x="5418225" y="2105450"/>
                <a:ext cx="66875" cy="34800"/>
              </a:xfrm>
              <a:custGeom>
                <a:avLst/>
                <a:gdLst/>
                <a:ahLst/>
                <a:cxnLst/>
                <a:rect l="l" t="t" r="r" b="b"/>
                <a:pathLst>
                  <a:path w="2675" h="1392" extrusionOk="0">
                    <a:moveTo>
                      <a:pt x="1341" y="0"/>
                    </a:moveTo>
                    <a:cubicBezTo>
                      <a:pt x="603" y="0"/>
                      <a:pt x="0" y="308"/>
                      <a:pt x="0" y="693"/>
                    </a:cubicBezTo>
                    <a:cubicBezTo>
                      <a:pt x="0" y="1078"/>
                      <a:pt x="603" y="1392"/>
                      <a:pt x="1341" y="1392"/>
                    </a:cubicBezTo>
                    <a:cubicBezTo>
                      <a:pt x="2078" y="1392"/>
                      <a:pt x="2675" y="1078"/>
                      <a:pt x="2675" y="693"/>
                    </a:cubicBezTo>
                    <a:cubicBezTo>
                      <a:pt x="2675" y="308"/>
                      <a:pt x="2078" y="0"/>
                      <a:pt x="1341"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2"/>
              <p:cNvSpPr/>
              <p:nvPr/>
            </p:nvSpPr>
            <p:spPr>
              <a:xfrm>
                <a:off x="5422375" y="2099500"/>
                <a:ext cx="63525" cy="49250"/>
              </a:xfrm>
              <a:custGeom>
                <a:avLst/>
                <a:gdLst/>
                <a:ahLst/>
                <a:cxnLst/>
                <a:rect l="l" t="t" r="r" b="b"/>
                <a:pathLst>
                  <a:path w="2541" h="1970" extrusionOk="0">
                    <a:moveTo>
                      <a:pt x="1348" y="1"/>
                    </a:moveTo>
                    <a:lnTo>
                      <a:pt x="591" y="751"/>
                    </a:lnTo>
                    <a:lnTo>
                      <a:pt x="764" y="867"/>
                    </a:lnTo>
                    <a:lnTo>
                      <a:pt x="309" y="1309"/>
                    </a:lnTo>
                    <a:lnTo>
                      <a:pt x="444" y="1399"/>
                    </a:lnTo>
                    <a:lnTo>
                      <a:pt x="1" y="1970"/>
                    </a:lnTo>
                    <a:lnTo>
                      <a:pt x="1168" y="1380"/>
                    </a:lnTo>
                    <a:lnTo>
                      <a:pt x="1066" y="1303"/>
                    </a:lnTo>
                    <a:lnTo>
                      <a:pt x="1630" y="905"/>
                    </a:lnTo>
                    <a:lnTo>
                      <a:pt x="1515" y="828"/>
                    </a:lnTo>
                    <a:lnTo>
                      <a:pt x="2541" y="58"/>
                    </a:lnTo>
                    <a:lnTo>
                      <a:pt x="1348" y="1"/>
                    </a:lnTo>
                    <a:close/>
                  </a:path>
                </a:pathLst>
              </a:custGeom>
              <a:solidFill>
                <a:srgbClr val="EECC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2"/>
              <p:cNvSpPr/>
              <p:nvPr/>
            </p:nvSpPr>
            <p:spPr>
              <a:xfrm>
                <a:off x="5422375" y="2099500"/>
                <a:ext cx="63525" cy="49250"/>
              </a:xfrm>
              <a:custGeom>
                <a:avLst/>
                <a:gdLst/>
                <a:ahLst/>
                <a:cxnLst/>
                <a:rect l="l" t="t" r="r" b="b"/>
                <a:pathLst>
                  <a:path w="2541" h="1970" fill="none" extrusionOk="0">
                    <a:moveTo>
                      <a:pt x="2541" y="58"/>
                    </a:moveTo>
                    <a:lnTo>
                      <a:pt x="1348" y="1"/>
                    </a:lnTo>
                    <a:lnTo>
                      <a:pt x="591" y="751"/>
                    </a:lnTo>
                    <a:lnTo>
                      <a:pt x="764" y="867"/>
                    </a:lnTo>
                    <a:lnTo>
                      <a:pt x="309" y="1309"/>
                    </a:lnTo>
                    <a:lnTo>
                      <a:pt x="444" y="1399"/>
                    </a:lnTo>
                    <a:lnTo>
                      <a:pt x="1" y="1970"/>
                    </a:lnTo>
                    <a:lnTo>
                      <a:pt x="1168" y="1380"/>
                    </a:lnTo>
                    <a:lnTo>
                      <a:pt x="1066" y="1303"/>
                    </a:lnTo>
                    <a:lnTo>
                      <a:pt x="1630" y="905"/>
                    </a:lnTo>
                    <a:lnTo>
                      <a:pt x="1515" y="828"/>
                    </a:lnTo>
                    <a:close/>
                  </a:path>
                </a:pathLst>
              </a:custGeom>
              <a:solidFill>
                <a:schemeClr val="accent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2"/>
              <p:cNvSpPr/>
              <p:nvPr/>
            </p:nvSpPr>
            <p:spPr>
              <a:xfrm>
                <a:off x="5299400" y="2292575"/>
                <a:ext cx="136950" cy="97825"/>
              </a:xfrm>
              <a:custGeom>
                <a:avLst/>
                <a:gdLst/>
                <a:ahLst/>
                <a:cxnLst/>
                <a:rect l="l" t="t" r="r" b="b"/>
                <a:pathLst>
                  <a:path w="5478" h="3913" extrusionOk="0">
                    <a:moveTo>
                      <a:pt x="1899" y="0"/>
                    </a:moveTo>
                    <a:lnTo>
                      <a:pt x="1790" y="2713"/>
                    </a:lnTo>
                    <a:cubicBezTo>
                      <a:pt x="1790" y="2713"/>
                      <a:pt x="892" y="2809"/>
                      <a:pt x="0" y="3913"/>
                    </a:cubicBezTo>
                    <a:lnTo>
                      <a:pt x="3907" y="3496"/>
                    </a:lnTo>
                    <a:lnTo>
                      <a:pt x="5478" y="725"/>
                    </a:lnTo>
                    <a:lnTo>
                      <a:pt x="5478" y="725"/>
                    </a:lnTo>
                    <a:lnTo>
                      <a:pt x="3259" y="1123"/>
                    </a:lnTo>
                    <a:lnTo>
                      <a:pt x="1899" y="0"/>
                    </a:lnTo>
                    <a:close/>
                  </a:path>
                </a:pathLst>
              </a:custGeom>
              <a:solidFill>
                <a:schemeClr val="accent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2"/>
              <p:cNvSpPr/>
              <p:nvPr/>
            </p:nvSpPr>
            <p:spPr>
              <a:xfrm>
                <a:off x="5479625" y="2292575"/>
                <a:ext cx="136975" cy="97825"/>
              </a:xfrm>
              <a:custGeom>
                <a:avLst/>
                <a:gdLst/>
                <a:ahLst/>
                <a:cxnLst/>
                <a:rect l="l" t="t" r="r" b="b"/>
                <a:pathLst>
                  <a:path w="5479" h="3913" extrusionOk="0">
                    <a:moveTo>
                      <a:pt x="3580" y="0"/>
                    </a:moveTo>
                    <a:lnTo>
                      <a:pt x="2220" y="1123"/>
                    </a:lnTo>
                    <a:lnTo>
                      <a:pt x="1" y="725"/>
                    </a:lnTo>
                    <a:lnTo>
                      <a:pt x="1579" y="3496"/>
                    </a:lnTo>
                    <a:lnTo>
                      <a:pt x="5478" y="3913"/>
                    </a:lnTo>
                    <a:cubicBezTo>
                      <a:pt x="4587" y="2809"/>
                      <a:pt x="3695" y="2713"/>
                      <a:pt x="3695" y="2713"/>
                    </a:cubicBezTo>
                    <a:lnTo>
                      <a:pt x="3580" y="0"/>
                    </a:lnTo>
                    <a:close/>
                  </a:path>
                </a:pathLst>
              </a:custGeom>
              <a:solidFill>
                <a:schemeClr val="accent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2"/>
              <p:cNvSpPr/>
              <p:nvPr/>
            </p:nvSpPr>
            <p:spPr>
              <a:xfrm>
                <a:off x="5420150" y="2038725"/>
                <a:ext cx="53425" cy="43975"/>
              </a:xfrm>
              <a:custGeom>
                <a:avLst/>
                <a:gdLst/>
                <a:ahLst/>
                <a:cxnLst/>
                <a:rect l="l" t="t" r="r" b="b"/>
                <a:pathLst>
                  <a:path w="2137" h="1759" extrusionOk="0">
                    <a:moveTo>
                      <a:pt x="0" y="1"/>
                    </a:moveTo>
                    <a:lnTo>
                      <a:pt x="0" y="687"/>
                    </a:lnTo>
                    <a:cubicBezTo>
                      <a:pt x="0" y="1277"/>
                      <a:pt x="481" y="1758"/>
                      <a:pt x="1071" y="1758"/>
                    </a:cubicBezTo>
                    <a:cubicBezTo>
                      <a:pt x="1661" y="1758"/>
                      <a:pt x="2136" y="1277"/>
                      <a:pt x="2136" y="687"/>
                    </a:cubicBezTo>
                    <a:lnTo>
                      <a:pt x="2136" y="1"/>
                    </a:lnTo>
                    <a:close/>
                  </a:path>
                </a:pathLst>
              </a:custGeom>
              <a:solidFill>
                <a:srgbClr val="AD5D5A"/>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2"/>
              <p:cNvSpPr/>
              <p:nvPr/>
            </p:nvSpPr>
            <p:spPr>
              <a:xfrm>
                <a:off x="5420150" y="2038725"/>
                <a:ext cx="53425" cy="23150"/>
              </a:xfrm>
              <a:custGeom>
                <a:avLst/>
                <a:gdLst/>
                <a:ahLst/>
                <a:cxnLst/>
                <a:rect l="l" t="t" r="r" b="b"/>
                <a:pathLst>
                  <a:path w="2137" h="926" extrusionOk="0">
                    <a:moveTo>
                      <a:pt x="0" y="1"/>
                    </a:moveTo>
                    <a:lnTo>
                      <a:pt x="0" y="565"/>
                    </a:lnTo>
                    <a:cubicBezTo>
                      <a:pt x="328" y="815"/>
                      <a:pt x="877" y="926"/>
                      <a:pt x="1269" y="926"/>
                    </a:cubicBezTo>
                    <a:cubicBezTo>
                      <a:pt x="1329" y="926"/>
                      <a:pt x="1386" y="923"/>
                      <a:pt x="1437" y="918"/>
                    </a:cubicBezTo>
                    <a:lnTo>
                      <a:pt x="1430" y="912"/>
                    </a:lnTo>
                    <a:cubicBezTo>
                      <a:pt x="1700" y="886"/>
                      <a:pt x="1931" y="796"/>
                      <a:pt x="2136" y="668"/>
                    </a:cubicBezTo>
                    <a:lnTo>
                      <a:pt x="2136" y="1"/>
                    </a:lnTo>
                    <a:close/>
                  </a:path>
                </a:pathLst>
              </a:custGeom>
              <a:solidFill>
                <a:schemeClr val="dk1"/>
              </a:solidFill>
              <a:ln w="2075" cap="flat" cmpd="sng">
                <a:solidFill>
                  <a:srgbClr val="000000"/>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2"/>
              <p:cNvSpPr/>
              <p:nvPr/>
            </p:nvSpPr>
            <p:spPr>
              <a:xfrm>
                <a:off x="5437150" y="2072075"/>
                <a:ext cx="17975" cy="18000"/>
              </a:xfrm>
              <a:custGeom>
                <a:avLst/>
                <a:gdLst/>
                <a:ahLst/>
                <a:cxnLst/>
                <a:rect l="l" t="t" r="r" b="b"/>
                <a:pathLst>
                  <a:path w="719" h="720" extrusionOk="0">
                    <a:moveTo>
                      <a:pt x="359" y="1"/>
                    </a:moveTo>
                    <a:cubicBezTo>
                      <a:pt x="160" y="1"/>
                      <a:pt x="0" y="161"/>
                      <a:pt x="0" y="360"/>
                    </a:cubicBezTo>
                    <a:cubicBezTo>
                      <a:pt x="0" y="559"/>
                      <a:pt x="160" y="719"/>
                      <a:pt x="359" y="719"/>
                    </a:cubicBezTo>
                    <a:cubicBezTo>
                      <a:pt x="558" y="719"/>
                      <a:pt x="718" y="559"/>
                      <a:pt x="718" y="360"/>
                    </a:cubicBezTo>
                    <a:cubicBezTo>
                      <a:pt x="718" y="161"/>
                      <a:pt x="558" y="1"/>
                      <a:pt x="359" y="1"/>
                    </a:cubicBezTo>
                    <a:close/>
                  </a:path>
                </a:pathLst>
              </a:custGeom>
              <a:solidFill>
                <a:schemeClr val="accent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2"/>
              <p:cNvSpPr/>
              <p:nvPr/>
            </p:nvSpPr>
            <p:spPr>
              <a:xfrm>
                <a:off x="5417575" y="2079125"/>
                <a:ext cx="29075" cy="15925"/>
              </a:xfrm>
              <a:custGeom>
                <a:avLst/>
                <a:gdLst/>
                <a:ahLst/>
                <a:cxnLst/>
                <a:rect l="l" t="t" r="r" b="b"/>
                <a:pathLst>
                  <a:path w="1163" h="637" extrusionOk="0">
                    <a:moveTo>
                      <a:pt x="791" y="0"/>
                    </a:moveTo>
                    <a:cubicBezTo>
                      <a:pt x="563" y="0"/>
                      <a:pt x="216" y="219"/>
                      <a:pt x="1" y="636"/>
                    </a:cubicBezTo>
                    <a:cubicBezTo>
                      <a:pt x="1" y="636"/>
                      <a:pt x="6" y="636"/>
                      <a:pt x="17" y="636"/>
                    </a:cubicBezTo>
                    <a:cubicBezTo>
                      <a:pt x="158" y="636"/>
                      <a:pt x="1163" y="620"/>
                      <a:pt x="1008" y="142"/>
                    </a:cubicBezTo>
                    <a:cubicBezTo>
                      <a:pt x="977" y="47"/>
                      <a:pt x="897" y="0"/>
                      <a:pt x="791" y="0"/>
                    </a:cubicBezTo>
                    <a:close/>
                  </a:path>
                </a:pathLst>
              </a:custGeom>
              <a:solidFill>
                <a:schemeClr val="accent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2"/>
              <p:cNvSpPr/>
              <p:nvPr/>
            </p:nvSpPr>
            <p:spPr>
              <a:xfrm>
                <a:off x="5447200" y="2079125"/>
                <a:ext cx="28925" cy="15925"/>
              </a:xfrm>
              <a:custGeom>
                <a:avLst/>
                <a:gdLst/>
                <a:ahLst/>
                <a:cxnLst/>
                <a:rect l="l" t="t" r="r" b="b"/>
                <a:pathLst>
                  <a:path w="1157" h="637" extrusionOk="0">
                    <a:moveTo>
                      <a:pt x="366" y="0"/>
                    </a:moveTo>
                    <a:cubicBezTo>
                      <a:pt x="260" y="0"/>
                      <a:pt x="180" y="47"/>
                      <a:pt x="150" y="142"/>
                    </a:cubicBezTo>
                    <a:cubicBezTo>
                      <a:pt x="0" y="620"/>
                      <a:pt x="1000" y="636"/>
                      <a:pt x="1140" y="636"/>
                    </a:cubicBezTo>
                    <a:cubicBezTo>
                      <a:pt x="1151" y="636"/>
                      <a:pt x="1157" y="636"/>
                      <a:pt x="1157" y="636"/>
                    </a:cubicBezTo>
                    <a:cubicBezTo>
                      <a:pt x="942" y="219"/>
                      <a:pt x="594" y="0"/>
                      <a:pt x="366" y="0"/>
                    </a:cubicBezTo>
                    <a:close/>
                  </a:path>
                </a:pathLst>
              </a:custGeom>
              <a:solidFill>
                <a:schemeClr val="accent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2"/>
              <p:cNvSpPr/>
              <p:nvPr/>
            </p:nvSpPr>
            <p:spPr>
              <a:xfrm>
                <a:off x="5343825" y="1847750"/>
                <a:ext cx="205750" cy="199675"/>
              </a:xfrm>
              <a:custGeom>
                <a:avLst/>
                <a:gdLst/>
                <a:ahLst/>
                <a:cxnLst/>
                <a:rect l="l" t="t" r="r" b="b"/>
                <a:pathLst>
                  <a:path w="8230" h="7987" extrusionOk="0">
                    <a:moveTo>
                      <a:pt x="4124" y="1"/>
                    </a:moveTo>
                    <a:cubicBezTo>
                      <a:pt x="1309" y="1"/>
                      <a:pt x="26" y="1784"/>
                      <a:pt x="13" y="3990"/>
                    </a:cubicBezTo>
                    <a:cubicBezTo>
                      <a:pt x="0" y="6197"/>
                      <a:pt x="1854" y="7986"/>
                      <a:pt x="4124" y="7986"/>
                    </a:cubicBezTo>
                    <a:cubicBezTo>
                      <a:pt x="6388" y="7986"/>
                      <a:pt x="8229" y="6197"/>
                      <a:pt x="8229" y="3990"/>
                    </a:cubicBezTo>
                    <a:cubicBezTo>
                      <a:pt x="8229" y="1790"/>
                      <a:pt x="6934" y="1"/>
                      <a:pt x="4124" y="1"/>
                    </a:cubicBezTo>
                    <a:close/>
                  </a:path>
                </a:pathLst>
              </a:custGeom>
              <a:solidFill>
                <a:srgbClr val="AD5D5A"/>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2"/>
              <p:cNvSpPr/>
              <p:nvPr/>
            </p:nvSpPr>
            <p:spPr>
              <a:xfrm>
                <a:off x="5464725" y="1912700"/>
                <a:ext cx="62075" cy="53100"/>
              </a:xfrm>
              <a:custGeom>
                <a:avLst/>
                <a:gdLst/>
                <a:ahLst/>
                <a:cxnLst/>
                <a:rect l="l" t="t" r="r" b="b"/>
                <a:pathLst>
                  <a:path w="2483" h="2124" extrusionOk="0">
                    <a:moveTo>
                      <a:pt x="1279" y="0"/>
                    </a:moveTo>
                    <a:cubicBezTo>
                      <a:pt x="1196" y="0"/>
                      <a:pt x="1112" y="9"/>
                      <a:pt x="1026" y="26"/>
                    </a:cubicBezTo>
                    <a:cubicBezTo>
                      <a:pt x="404" y="148"/>
                      <a:pt x="0" y="719"/>
                      <a:pt x="116" y="1290"/>
                    </a:cubicBezTo>
                    <a:cubicBezTo>
                      <a:pt x="216" y="1783"/>
                      <a:pt x="675" y="2123"/>
                      <a:pt x="1200" y="2123"/>
                    </a:cubicBezTo>
                    <a:cubicBezTo>
                      <a:pt x="1282" y="2123"/>
                      <a:pt x="1366" y="2115"/>
                      <a:pt x="1450" y="2098"/>
                    </a:cubicBezTo>
                    <a:cubicBezTo>
                      <a:pt x="2072" y="1976"/>
                      <a:pt x="2482" y="1405"/>
                      <a:pt x="2361" y="834"/>
                    </a:cubicBezTo>
                    <a:cubicBezTo>
                      <a:pt x="2261" y="336"/>
                      <a:pt x="1803" y="0"/>
                      <a:pt x="1279" y="0"/>
                    </a:cubicBezTo>
                    <a:close/>
                  </a:path>
                </a:pathLst>
              </a:custGeom>
              <a:solidFill>
                <a:srgbClr val="FFFFFF"/>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2"/>
              <p:cNvSpPr/>
              <p:nvPr/>
            </p:nvSpPr>
            <p:spPr>
              <a:xfrm>
                <a:off x="5467450" y="1912650"/>
                <a:ext cx="45550" cy="27500"/>
              </a:xfrm>
              <a:custGeom>
                <a:avLst/>
                <a:gdLst/>
                <a:ahLst/>
                <a:cxnLst/>
                <a:rect l="l" t="t" r="r" b="b"/>
                <a:pathLst>
                  <a:path w="1822" h="1100" extrusionOk="0">
                    <a:moveTo>
                      <a:pt x="1174" y="1"/>
                    </a:moveTo>
                    <a:cubicBezTo>
                      <a:pt x="1090" y="1"/>
                      <a:pt x="1004" y="10"/>
                      <a:pt x="917" y="28"/>
                    </a:cubicBezTo>
                    <a:cubicBezTo>
                      <a:pt x="424" y="124"/>
                      <a:pt x="64" y="509"/>
                      <a:pt x="0" y="945"/>
                    </a:cubicBezTo>
                    <a:cubicBezTo>
                      <a:pt x="135" y="1056"/>
                      <a:pt x="332" y="1100"/>
                      <a:pt x="532" y="1100"/>
                    </a:cubicBezTo>
                    <a:cubicBezTo>
                      <a:pt x="759" y="1100"/>
                      <a:pt x="992" y="1043"/>
                      <a:pt x="1142" y="965"/>
                    </a:cubicBezTo>
                    <a:cubicBezTo>
                      <a:pt x="1450" y="804"/>
                      <a:pt x="1681" y="516"/>
                      <a:pt x="1822" y="201"/>
                    </a:cubicBezTo>
                    <a:cubicBezTo>
                      <a:pt x="1641" y="73"/>
                      <a:pt x="1415" y="1"/>
                      <a:pt x="1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2"/>
              <p:cNvSpPr/>
              <p:nvPr/>
            </p:nvSpPr>
            <p:spPr>
              <a:xfrm>
                <a:off x="5367375" y="1912850"/>
                <a:ext cx="62100" cy="53125"/>
              </a:xfrm>
              <a:custGeom>
                <a:avLst/>
                <a:gdLst/>
                <a:ahLst/>
                <a:cxnLst/>
                <a:rect l="l" t="t" r="r" b="b"/>
                <a:pathLst>
                  <a:path w="2484" h="2125" extrusionOk="0">
                    <a:moveTo>
                      <a:pt x="1200" y="1"/>
                    </a:moveTo>
                    <a:cubicBezTo>
                      <a:pt x="679" y="1"/>
                      <a:pt x="216" y="336"/>
                      <a:pt x="116" y="835"/>
                    </a:cubicBezTo>
                    <a:cubicBezTo>
                      <a:pt x="1" y="1406"/>
                      <a:pt x="411" y="1976"/>
                      <a:pt x="1027" y="2098"/>
                    </a:cubicBezTo>
                    <a:cubicBezTo>
                      <a:pt x="1112" y="2116"/>
                      <a:pt x="1197" y="2124"/>
                      <a:pt x="1280" y="2124"/>
                    </a:cubicBezTo>
                    <a:cubicBezTo>
                      <a:pt x="1803" y="2124"/>
                      <a:pt x="2262" y="1788"/>
                      <a:pt x="2361" y="1290"/>
                    </a:cubicBezTo>
                    <a:cubicBezTo>
                      <a:pt x="2483" y="719"/>
                      <a:pt x="2073" y="148"/>
                      <a:pt x="1451" y="26"/>
                    </a:cubicBezTo>
                    <a:cubicBezTo>
                      <a:pt x="1366" y="9"/>
                      <a:pt x="1282" y="1"/>
                      <a:pt x="1200" y="1"/>
                    </a:cubicBezTo>
                    <a:close/>
                  </a:path>
                </a:pathLst>
              </a:custGeom>
              <a:solidFill>
                <a:srgbClr val="FFFFFF"/>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2"/>
              <p:cNvSpPr/>
              <p:nvPr/>
            </p:nvSpPr>
            <p:spPr>
              <a:xfrm>
                <a:off x="5380700" y="1912650"/>
                <a:ext cx="45725" cy="27500"/>
              </a:xfrm>
              <a:custGeom>
                <a:avLst/>
                <a:gdLst/>
                <a:ahLst/>
                <a:cxnLst/>
                <a:rect l="l" t="t" r="r" b="b"/>
                <a:pathLst>
                  <a:path w="1829" h="1100" extrusionOk="0">
                    <a:moveTo>
                      <a:pt x="649" y="1"/>
                    </a:moveTo>
                    <a:cubicBezTo>
                      <a:pt x="410" y="1"/>
                      <a:pt x="186" y="73"/>
                      <a:pt x="0" y="201"/>
                    </a:cubicBezTo>
                    <a:cubicBezTo>
                      <a:pt x="148" y="516"/>
                      <a:pt x="372" y="804"/>
                      <a:pt x="687" y="965"/>
                    </a:cubicBezTo>
                    <a:cubicBezTo>
                      <a:pt x="834" y="1043"/>
                      <a:pt x="1066" y="1100"/>
                      <a:pt x="1295" y="1100"/>
                    </a:cubicBezTo>
                    <a:cubicBezTo>
                      <a:pt x="1496" y="1100"/>
                      <a:pt x="1693" y="1056"/>
                      <a:pt x="1828" y="945"/>
                    </a:cubicBezTo>
                    <a:cubicBezTo>
                      <a:pt x="1758" y="509"/>
                      <a:pt x="1399" y="124"/>
                      <a:pt x="905" y="28"/>
                    </a:cubicBezTo>
                    <a:cubicBezTo>
                      <a:pt x="818" y="10"/>
                      <a:pt x="733" y="1"/>
                      <a:pt x="6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2"/>
              <p:cNvSpPr/>
              <p:nvPr/>
            </p:nvSpPr>
            <p:spPr>
              <a:xfrm>
                <a:off x="5434900" y="1958475"/>
                <a:ext cx="23425" cy="7325"/>
              </a:xfrm>
              <a:custGeom>
                <a:avLst/>
                <a:gdLst/>
                <a:ahLst/>
                <a:cxnLst/>
                <a:rect l="l" t="t" r="r" b="b"/>
                <a:pathLst>
                  <a:path w="937" h="293" extrusionOk="0">
                    <a:moveTo>
                      <a:pt x="705" y="1"/>
                    </a:moveTo>
                    <a:cubicBezTo>
                      <a:pt x="445" y="1"/>
                      <a:pt x="183" y="105"/>
                      <a:pt x="0" y="292"/>
                    </a:cubicBezTo>
                    <a:lnTo>
                      <a:pt x="937" y="29"/>
                    </a:lnTo>
                    <a:cubicBezTo>
                      <a:pt x="861" y="10"/>
                      <a:pt x="783"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2"/>
              <p:cNvSpPr/>
              <p:nvPr/>
            </p:nvSpPr>
            <p:spPr>
              <a:xfrm>
                <a:off x="5451575" y="1963000"/>
                <a:ext cx="7225" cy="7225"/>
              </a:xfrm>
              <a:custGeom>
                <a:avLst/>
                <a:gdLst/>
                <a:ahLst/>
                <a:cxnLst/>
                <a:rect l="l" t="t" r="r" b="b"/>
                <a:pathLst>
                  <a:path w="289" h="289" extrusionOk="0">
                    <a:moveTo>
                      <a:pt x="211" y="0"/>
                    </a:moveTo>
                    <a:cubicBezTo>
                      <a:pt x="203" y="0"/>
                      <a:pt x="194" y="1"/>
                      <a:pt x="186" y="2"/>
                    </a:cubicBezTo>
                    <a:cubicBezTo>
                      <a:pt x="161" y="9"/>
                      <a:pt x="129" y="22"/>
                      <a:pt x="109" y="41"/>
                    </a:cubicBezTo>
                    <a:cubicBezTo>
                      <a:pt x="58" y="79"/>
                      <a:pt x="20" y="137"/>
                      <a:pt x="7" y="195"/>
                    </a:cubicBezTo>
                    <a:cubicBezTo>
                      <a:pt x="0" y="220"/>
                      <a:pt x="7" y="253"/>
                      <a:pt x="26" y="272"/>
                    </a:cubicBezTo>
                    <a:cubicBezTo>
                      <a:pt x="34" y="284"/>
                      <a:pt x="50" y="288"/>
                      <a:pt x="65" y="288"/>
                    </a:cubicBezTo>
                    <a:cubicBezTo>
                      <a:pt x="74" y="288"/>
                      <a:pt x="83" y="287"/>
                      <a:pt x="90" y="285"/>
                    </a:cubicBezTo>
                    <a:cubicBezTo>
                      <a:pt x="148" y="272"/>
                      <a:pt x="199" y="233"/>
                      <a:pt x="238" y="188"/>
                    </a:cubicBezTo>
                    <a:cubicBezTo>
                      <a:pt x="250" y="169"/>
                      <a:pt x="263" y="144"/>
                      <a:pt x="276" y="118"/>
                    </a:cubicBezTo>
                    <a:cubicBezTo>
                      <a:pt x="283" y="99"/>
                      <a:pt x="289" y="67"/>
                      <a:pt x="289" y="47"/>
                    </a:cubicBezTo>
                    <a:cubicBezTo>
                      <a:pt x="279" y="12"/>
                      <a:pt x="244" y="0"/>
                      <a:pt x="211" y="0"/>
                    </a:cubicBezTo>
                    <a:close/>
                  </a:path>
                </a:pathLst>
              </a:custGeom>
              <a:solidFill>
                <a:schemeClr val="dk1"/>
              </a:solidFill>
              <a:ln w="2075"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2"/>
              <p:cNvSpPr/>
              <p:nvPr/>
            </p:nvSpPr>
            <p:spPr>
              <a:xfrm>
                <a:off x="5435050" y="1967550"/>
                <a:ext cx="11425" cy="5150"/>
              </a:xfrm>
              <a:custGeom>
                <a:avLst/>
                <a:gdLst/>
                <a:ahLst/>
                <a:cxnLst/>
                <a:rect l="l" t="t" r="r" b="b"/>
                <a:pathLst>
                  <a:path w="457" h="206" extrusionOk="0">
                    <a:moveTo>
                      <a:pt x="199" y="0"/>
                    </a:moveTo>
                    <a:cubicBezTo>
                      <a:pt x="142" y="0"/>
                      <a:pt x="58" y="0"/>
                      <a:pt x="39" y="64"/>
                    </a:cubicBezTo>
                    <a:cubicBezTo>
                      <a:pt x="1" y="186"/>
                      <a:pt x="199" y="205"/>
                      <a:pt x="283" y="205"/>
                    </a:cubicBezTo>
                    <a:cubicBezTo>
                      <a:pt x="328" y="205"/>
                      <a:pt x="373" y="205"/>
                      <a:pt x="418" y="180"/>
                    </a:cubicBezTo>
                    <a:cubicBezTo>
                      <a:pt x="443" y="167"/>
                      <a:pt x="456" y="135"/>
                      <a:pt x="443" y="103"/>
                    </a:cubicBezTo>
                    <a:cubicBezTo>
                      <a:pt x="437" y="96"/>
                      <a:pt x="437" y="90"/>
                      <a:pt x="430" y="90"/>
                    </a:cubicBezTo>
                    <a:cubicBezTo>
                      <a:pt x="424" y="77"/>
                      <a:pt x="411" y="71"/>
                      <a:pt x="398" y="64"/>
                    </a:cubicBezTo>
                    <a:cubicBezTo>
                      <a:pt x="334" y="26"/>
                      <a:pt x="270" y="6"/>
                      <a:pt x="199" y="0"/>
                    </a:cubicBezTo>
                    <a:close/>
                  </a:path>
                </a:pathLst>
              </a:custGeom>
              <a:solidFill>
                <a:schemeClr val="dk1"/>
              </a:solidFill>
              <a:ln w="2075"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2"/>
              <p:cNvSpPr/>
              <p:nvPr/>
            </p:nvSpPr>
            <p:spPr>
              <a:xfrm>
                <a:off x="5429600" y="1972675"/>
                <a:ext cx="69300" cy="45150"/>
              </a:xfrm>
              <a:custGeom>
                <a:avLst/>
                <a:gdLst/>
                <a:ahLst/>
                <a:cxnLst/>
                <a:rect l="l" t="t" r="r" b="b"/>
                <a:pathLst>
                  <a:path w="2772" h="1806" extrusionOk="0">
                    <a:moveTo>
                      <a:pt x="2236" y="1"/>
                    </a:moveTo>
                    <a:cubicBezTo>
                      <a:pt x="2034" y="1"/>
                      <a:pt x="1830" y="165"/>
                      <a:pt x="1675" y="276"/>
                    </a:cubicBezTo>
                    <a:cubicBezTo>
                      <a:pt x="1534" y="379"/>
                      <a:pt x="1392" y="481"/>
                      <a:pt x="1232" y="545"/>
                    </a:cubicBezTo>
                    <a:cubicBezTo>
                      <a:pt x="1200" y="552"/>
                      <a:pt x="1168" y="565"/>
                      <a:pt x="1136" y="571"/>
                    </a:cubicBezTo>
                    <a:cubicBezTo>
                      <a:pt x="847" y="642"/>
                      <a:pt x="520" y="558"/>
                      <a:pt x="257" y="712"/>
                    </a:cubicBezTo>
                    <a:cubicBezTo>
                      <a:pt x="1" y="866"/>
                      <a:pt x="7" y="1200"/>
                      <a:pt x="174" y="1418"/>
                    </a:cubicBezTo>
                    <a:cubicBezTo>
                      <a:pt x="276" y="1546"/>
                      <a:pt x="424" y="1636"/>
                      <a:pt x="578" y="1700"/>
                    </a:cubicBezTo>
                    <a:cubicBezTo>
                      <a:pt x="758" y="1771"/>
                      <a:pt x="950" y="1805"/>
                      <a:pt x="1142" y="1805"/>
                    </a:cubicBezTo>
                    <a:cubicBezTo>
                      <a:pt x="1606" y="1805"/>
                      <a:pt x="2072" y="1607"/>
                      <a:pt x="2380" y="1257"/>
                    </a:cubicBezTo>
                    <a:cubicBezTo>
                      <a:pt x="2605" y="1007"/>
                      <a:pt x="2771" y="597"/>
                      <a:pt x="2617" y="270"/>
                    </a:cubicBezTo>
                    <a:cubicBezTo>
                      <a:pt x="2560" y="154"/>
                      <a:pt x="2457" y="52"/>
                      <a:pt x="2329" y="13"/>
                    </a:cubicBezTo>
                    <a:cubicBezTo>
                      <a:pt x="2298" y="5"/>
                      <a:pt x="2267" y="1"/>
                      <a:pt x="2236" y="1"/>
                    </a:cubicBezTo>
                    <a:close/>
                  </a:path>
                </a:pathLst>
              </a:custGeom>
              <a:solidFill>
                <a:schemeClr val="dk1"/>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2"/>
              <p:cNvSpPr/>
              <p:nvPr/>
            </p:nvSpPr>
            <p:spPr>
              <a:xfrm>
                <a:off x="5447875" y="1978275"/>
                <a:ext cx="51025" cy="39575"/>
              </a:xfrm>
              <a:custGeom>
                <a:avLst/>
                <a:gdLst/>
                <a:ahLst/>
                <a:cxnLst/>
                <a:rect l="l" t="t" r="r" b="b"/>
                <a:pathLst>
                  <a:path w="2041" h="1583" extrusionOk="0">
                    <a:moveTo>
                      <a:pt x="1854" y="1"/>
                    </a:moveTo>
                    <a:cubicBezTo>
                      <a:pt x="1495" y="97"/>
                      <a:pt x="1142" y="238"/>
                      <a:pt x="841" y="469"/>
                    </a:cubicBezTo>
                    <a:cubicBezTo>
                      <a:pt x="469" y="745"/>
                      <a:pt x="187" y="1110"/>
                      <a:pt x="1" y="1527"/>
                    </a:cubicBezTo>
                    <a:cubicBezTo>
                      <a:pt x="136" y="1564"/>
                      <a:pt x="275" y="1582"/>
                      <a:pt x="414" y="1582"/>
                    </a:cubicBezTo>
                    <a:cubicBezTo>
                      <a:pt x="878" y="1582"/>
                      <a:pt x="1343" y="1384"/>
                      <a:pt x="1649" y="1033"/>
                    </a:cubicBezTo>
                    <a:cubicBezTo>
                      <a:pt x="1867" y="783"/>
                      <a:pt x="2040" y="373"/>
                      <a:pt x="1886" y="52"/>
                    </a:cubicBezTo>
                    <a:cubicBezTo>
                      <a:pt x="1874" y="33"/>
                      <a:pt x="1867" y="14"/>
                      <a:pt x="1854" y="1"/>
                    </a:cubicBezTo>
                    <a:close/>
                  </a:path>
                </a:pathLst>
              </a:custGeom>
              <a:solidFill>
                <a:schemeClr val="accent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2"/>
              <p:cNvSpPr/>
              <p:nvPr/>
            </p:nvSpPr>
            <p:spPr>
              <a:xfrm>
                <a:off x="5415200" y="1889275"/>
                <a:ext cx="25600" cy="15225"/>
              </a:xfrm>
              <a:custGeom>
                <a:avLst/>
                <a:gdLst/>
                <a:ahLst/>
                <a:cxnLst/>
                <a:rect l="l" t="t" r="r" b="b"/>
                <a:pathLst>
                  <a:path w="1024" h="609" extrusionOk="0">
                    <a:moveTo>
                      <a:pt x="727" y="1"/>
                    </a:moveTo>
                    <a:cubicBezTo>
                      <a:pt x="724" y="1"/>
                      <a:pt x="721" y="1"/>
                      <a:pt x="718" y="1"/>
                    </a:cubicBezTo>
                    <a:cubicBezTo>
                      <a:pt x="519" y="14"/>
                      <a:pt x="256" y="104"/>
                      <a:pt x="115" y="245"/>
                    </a:cubicBezTo>
                    <a:cubicBezTo>
                      <a:pt x="70" y="290"/>
                      <a:pt x="38" y="341"/>
                      <a:pt x="25" y="399"/>
                    </a:cubicBezTo>
                    <a:cubicBezTo>
                      <a:pt x="0" y="559"/>
                      <a:pt x="125" y="608"/>
                      <a:pt x="256" y="608"/>
                    </a:cubicBezTo>
                    <a:cubicBezTo>
                      <a:pt x="329" y="608"/>
                      <a:pt x="404" y="593"/>
                      <a:pt x="455" y="572"/>
                    </a:cubicBezTo>
                    <a:cubicBezTo>
                      <a:pt x="609" y="514"/>
                      <a:pt x="782" y="476"/>
                      <a:pt x="897" y="347"/>
                    </a:cubicBezTo>
                    <a:cubicBezTo>
                      <a:pt x="1023" y="190"/>
                      <a:pt x="920" y="1"/>
                      <a:pt x="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2"/>
              <p:cNvSpPr/>
              <p:nvPr/>
            </p:nvSpPr>
            <p:spPr>
              <a:xfrm>
                <a:off x="5452900" y="1889275"/>
                <a:ext cx="25600" cy="15225"/>
              </a:xfrm>
              <a:custGeom>
                <a:avLst/>
                <a:gdLst/>
                <a:ahLst/>
                <a:cxnLst/>
                <a:rect l="l" t="t" r="r" b="b"/>
                <a:pathLst>
                  <a:path w="1024" h="609" extrusionOk="0">
                    <a:moveTo>
                      <a:pt x="297" y="1"/>
                    </a:moveTo>
                    <a:cubicBezTo>
                      <a:pt x="104" y="1"/>
                      <a:pt x="1" y="190"/>
                      <a:pt x="133" y="347"/>
                    </a:cubicBezTo>
                    <a:cubicBezTo>
                      <a:pt x="242" y="476"/>
                      <a:pt x="422" y="514"/>
                      <a:pt x="569" y="572"/>
                    </a:cubicBezTo>
                    <a:cubicBezTo>
                      <a:pt x="623" y="593"/>
                      <a:pt x="698" y="608"/>
                      <a:pt x="772" y="608"/>
                    </a:cubicBezTo>
                    <a:cubicBezTo>
                      <a:pt x="901" y="608"/>
                      <a:pt x="1024" y="559"/>
                      <a:pt x="999" y="399"/>
                    </a:cubicBezTo>
                    <a:cubicBezTo>
                      <a:pt x="993" y="341"/>
                      <a:pt x="954" y="290"/>
                      <a:pt x="916" y="245"/>
                    </a:cubicBezTo>
                    <a:cubicBezTo>
                      <a:pt x="768" y="104"/>
                      <a:pt x="505" y="14"/>
                      <a:pt x="306" y="1"/>
                    </a:cubicBezTo>
                    <a:cubicBezTo>
                      <a:pt x="303" y="1"/>
                      <a:pt x="300"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2"/>
              <p:cNvSpPr/>
              <p:nvPr/>
            </p:nvSpPr>
            <p:spPr>
              <a:xfrm>
                <a:off x="5327625" y="1802650"/>
                <a:ext cx="246950" cy="155850"/>
              </a:xfrm>
              <a:custGeom>
                <a:avLst/>
                <a:gdLst/>
                <a:ahLst/>
                <a:cxnLst/>
                <a:rect l="l" t="t" r="r" b="b"/>
                <a:pathLst>
                  <a:path w="9878" h="6234" extrusionOk="0">
                    <a:moveTo>
                      <a:pt x="2428" y="1"/>
                    </a:moveTo>
                    <a:cubicBezTo>
                      <a:pt x="2398" y="1"/>
                      <a:pt x="2368" y="16"/>
                      <a:pt x="2348" y="47"/>
                    </a:cubicBezTo>
                    <a:cubicBezTo>
                      <a:pt x="2078" y="445"/>
                      <a:pt x="1957" y="926"/>
                      <a:pt x="2001" y="1401"/>
                    </a:cubicBezTo>
                    <a:cubicBezTo>
                      <a:pt x="1783" y="1330"/>
                      <a:pt x="1565" y="1260"/>
                      <a:pt x="1341" y="1228"/>
                    </a:cubicBezTo>
                    <a:cubicBezTo>
                      <a:pt x="1179" y="1204"/>
                      <a:pt x="1049" y="1195"/>
                      <a:pt x="944" y="1195"/>
                    </a:cubicBezTo>
                    <a:cubicBezTo>
                      <a:pt x="528" y="1195"/>
                      <a:pt x="508" y="1343"/>
                      <a:pt x="513" y="1369"/>
                    </a:cubicBezTo>
                    <a:cubicBezTo>
                      <a:pt x="552" y="1465"/>
                      <a:pt x="1180" y="1798"/>
                      <a:pt x="1180" y="1798"/>
                    </a:cubicBezTo>
                    <a:cubicBezTo>
                      <a:pt x="1180" y="1798"/>
                      <a:pt x="687" y="2119"/>
                      <a:pt x="411" y="2793"/>
                    </a:cubicBezTo>
                    <a:cubicBezTo>
                      <a:pt x="0" y="3787"/>
                      <a:pt x="13" y="4697"/>
                      <a:pt x="193" y="5743"/>
                    </a:cubicBezTo>
                    <a:cubicBezTo>
                      <a:pt x="212" y="5865"/>
                      <a:pt x="244" y="5987"/>
                      <a:pt x="321" y="6083"/>
                    </a:cubicBezTo>
                    <a:cubicBezTo>
                      <a:pt x="405" y="6191"/>
                      <a:pt x="501" y="6234"/>
                      <a:pt x="598" y="6234"/>
                    </a:cubicBezTo>
                    <a:cubicBezTo>
                      <a:pt x="818" y="6234"/>
                      <a:pt x="1045" y="6011"/>
                      <a:pt x="1161" y="5820"/>
                    </a:cubicBezTo>
                    <a:cubicBezTo>
                      <a:pt x="1456" y="5307"/>
                      <a:pt x="1443" y="4723"/>
                      <a:pt x="1501" y="4159"/>
                    </a:cubicBezTo>
                    <a:cubicBezTo>
                      <a:pt x="1508" y="4095"/>
                      <a:pt x="1597" y="3197"/>
                      <a:pt x="1578" y="3197"/>
                    </a:cubicBezTo>
                    <a:cubicBezTo>
                      <a:pt x="1950" y="3197"/>
                      <a:pt x="2316" y="3120"/>
                      <a:pt x="2681" y="3036"/>
                    </a:cubicBezTo>
                    <a:cubicBezTo>
                      <a:pt x="3105" y="2940"/>
                      <a:pt x="3528" y="2844"/>
                      <a:pt x="3951" y="2748"/>
                    </a:cubicBezTo>
                    <a:cubicBezTo>
                      <a:pt x="4022" y="2728"/>
                      <a:pt x="4041" y="2639"/>
                      <a:pt x="3996" y="2587"/>
                    </a:cubicBezTo>
                    <a:cubicBezTo>
                      <a:pt x="3887" y="2472"/>
                      <a:pt x="3759" y="2382"/>
                      <a:pt x="3618" y="2311"/>
                    </a:cubicBezTo>
                    <a:cubicBezTo>
                      <a:pt x="3669" y="2311"/>
                      <a:pt x="3727" y="2318"/>
                      <a:pt x="3778" y="2318"/>
                    </a:cubicBezTo>
                    <a:cubicBezTo>
                      <a:pt x="4080" y="2344"/>
                      <a:pt x="4375" y="2401"/>
                      <a:pt x="4663" y="2485"/>
                    </a:cubicBezTo>
                    <a:cubicBezTo>
                      <a:pt x="4958" y="2568"/>
                      <a:pt x="5247" y="2677"/>
                      <a:pt x="5523" y="2793"/>
                    </a:cubicBezTo>
                    <a:cubicBezTo>
                      <a:pt x="5664" y="2857"/>
                      <a:pt x="5811" y="2908"/>
                      <a:pt x="5946" y="2985"/>
                    </a:cubicBezTo>
                    <a:cubicBezTo>
                      <a:pt x="6032" y="3031"/>
                      <a:pt x="6093" y="3051"/>
                      <a:pt x="6135" y="3051"/>
                    </a:cubicBezTo>
                    <a:cubicBezTo>
                      <a:pt x="6367" y="3051"/>
                      <a:pt x="6020" y="2455"/>
                      <a:pt x="6004" y="2433"/>
                    </a:cubicBezTo>
                    <a:lnTo>
                      <a:pt x="6004" y="2433"/>
                    </a:lnTo>
                    <a:cubicBezTo>
                      <a:pt x="6344" y="2671"/>
                      <a:pt x="6664" y="2934"/>
                      <a:pt x="6985" y="3203"/>
                    </a:cubicBezTo>
                    <a:cubicBezTo>
                      <a:pt x="7242" y="3415"/>
                      <a:pt x="8217" y="4050"/>
                      <a:pt x="8217" y="4050"/>
                    </a:cubicBezTo>
                    <a:cubicBezTo>
                      <a:pt x="8217" y="4050"/>
                      <a:pt x="8287" y="5313"/>
                      <a:pt x="8351" y="5653"/>
                    </a:cubicBezTo>
                    <a:cubicBezTo>
                      <a:pt x="8370" y="5764"/>
                      <a:pt x="8406" y="6104"/>
                      <a:pt x="8567" y="6104"/>
                    </a:cubicBezTo>
                    <a:cubicBezTo>
                      <a:pt x="8574" y="6104"/>
                      <a:pt x="8581" y="6103"/>
                      <a:pt x="8589" y="6102"/>
                    </a:cubicBezTo>
                    <a:cubicBezTo>
                      <a:pt x="8813" y="6070"/>
                      <a:pt x="8967" y="5525"/>
                      <a:pt x="9031" y="5339"/>
                    </a:cubicBezTo>
                    <a:cubicBezTo>
                      <a:pt x="9333" y="4524"/>
                      <a:pt x="9397" y="3601"/>
                      <a:pt x="9089" y="2780"/>
                    </a:cubicBezTo>
                    <a:cubicBezTo>
                      <a:pt x="9031" y="2632"/>
                      <a:pt x="8884" y="2356"/>
                      <a:pt x="8884" y="2356"/>
                    </a:cubicBezTo>
                    <a:cubicBezTo>
                      <a:pt x="8884" y="2356"/>
                      <a:pt x="9724" y="1888"/>
                      <a:pt x="9782" y="1830"/>
                    </a:cubicBezTo>
                    <a:cubicBezTo>
                      <a:pt x="9878" y="1741"/>
                      <a:pt x="9865" y="1644"/>
                      <a:pt x="9794" y="1574"/>
                    </a:cubicBezTo>
                    <a:cubicBezTo>
                      <a:pt x="9762" y="1542"/>
                      <a:pt x="9724" y="1510"/>
                      <a:pt x="9673" y="1490"/>
                    </a:cubicBezTo>
                    <a:cubicBezTo>
                      <a:pt x="9162" y="1292"/>
                      <a:pt x="8596" y="1200"/>
                      <a:pt x="8040" y="1200"/>
                    </a:cubicBezTo>
                    <a:cubicBezTo>
                      <a:pt x="7912" y="1200"/>
                      <a:pt x="7785" y="1205"/>
                      <a:pt x="7659" y="1215"/>
                    </a:cubicBezTo>
                    <a:cubicBezTo>
                      <a:pt x="7543" y="1228"/>
                      <a:pt x="7434" y="1240"/>
                      <a:pt x="7325" y="1260"/>
                    </a:cubicBezTo>
                    <a:cubicBezTo>
                      <a:pt x="7402" y="1208"/>
                      <a:pt x="7479" y="1157"/>
                      <a:pt x="7556" y="1099"/>
                    </a:cubicBezTo>
                    <a:cubicBezTo>
                      <a:pt x="7813" y="920"/>
                      <a:pt x="8056" y="727"/>
                      <a:pt x="8274" y="503"/>
                    </a:cubicBezTo>
                    <a:cubicBezTo>
                      <a:pt x="8306" y="464"/>
                      <a:pt x="8338" y="432"/>
                      <a:pt x="8358" y="387"/>
                    </a:cubicBezTo>
                    <a:cubicBezTo>
                      <a:pt x="8415" y="272"/>
                      <a:pt x="8332" y="208"/>
                      <a:pt x="8223" y="188"/>
                    </a:cubicBezTo>
                    <a:cubicBezTo>
                      <a:pt x="7690" y="107"/>
                      <a:pt x="7148" y="61"/>
                      <a:pt x="6606" y="61"/>
                    </a:cubicBezTo>
                    <a:cubicBezTo>
                      <a:pt x="5572" y="61"/>
                      <a:pt x="4539" y="229"/>
                      <a:pt x="3579" y="637"/>
                    </a:cubicBezTo>
                    <a:cubicBezTo>
                      <a:pt x="3355" y="734"/>
                      <a:pt x="3150" y="843"/>
                      <a:pt x="2944" y="971"/>
                    </a:cubicBezTo>
                    <a:cubicBezTo>
                      <a:pt x="2803" y="1061"/>
                      <a:pt x="2662" y="1157"/>
                      <a:pt x="2534" y="1266"/>
                    </a:cubicBezTo>
                    <a:cubicBezTo>
                      <a:pt x="2630" y="868"/>
                      <a:pt x="2662" y="458"/>
                      <a:pt x="2515" y="67"/>
                    </a:cubicBezTo>
                    <a:cubicBezTo>
                      <a:pt x="2500" y="24"/>
                      <a:pt x="2464" y="1"/>
                      <a:pt x="2428" y="1"/>
                    </a:cubicBezTo>
                    <a:close/>
                  </a:path>
                </a:pathLst>
              </a:custGeom>
              <a:solidFill>
                <a:schemeClr val="dk1"/>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2"/>
              <p:cNvSpPr/>
              <p:nvPr/>
            </p:nvSpPr>
            <p:spPr>
              <a:xfrm>
                <a:off x="5302775" y="1917300"/>
                <a:ext cx="65750" cy="57225"/>
              </a:xfrm>
              <a:custGeom>
                <a:avLst/>
                <a:gdLst/>
                <a:ahLst/>
                <a:cxnLst/>
                <a:rect l="l" t="t" r="r" b="b"/>
                <a:pathLst>
                  <a:path w="2630" h="2289" extrusionOk="0">
                    <a:moveTo>
                      <a:pt x="991" y="0"/>
                    </a:moveTo>
                    <a:cubicBezTo>
                      <a:pt x="750" y="0"/>
                      <a:pt x="530" y="81"/>
                      <a:pt x="372" y="246"/>
                    </a:cubicBezTo>
                    <a:cubicBezTo>
                      <a:pt x="0" y="631"/>
                      <a:pt x="116" y="1356"/>
                      <a:pt x="642" y="1850"/>
                    </a:cubicBezTo>
                    <a:cubicBezTo>
                      <a:pt x="941" y="2138"/>
                      <a:pt x="1309" y="2288"/>
                      <a:pt x="1639" y="2288"/>
                    </a:cubicBezTo>
                    <a:cubicBezTo>
                      <a:pt x="1880" y="2288"/>
                      <a:pt x="2100" y="2208"/>
                      <a:pt x="2258" y="2042"/>
                    </a:cubicBezTo>
                    <a:cubicBezTo>
                      <a:pt x="2630" y="1651"/>
                      <a:pt x="2508" y="932"/>
                      <a:pt x="1988" y="439"/>
                    </a:cubicBezTo>
                    <a:cubicBezTo>
                      <a:pt x="1689" y="150"/>
                      <a:pt x="1321" y="0"/>
                      <a:pt x="991" y="0"/>
                    </a:cubicBezTo>
                    <a:close/>
                  </a:path>
                </a:pathLst>
              </a:custGeom>
              <a:solidFill>
                <a:srgbClr val="AD5D5A"/>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2"/>
              <p:cNvSpPr/>
              <p:nvPr/>
            </p:nvSpPr>
            <p:spPr>
              <a:xfrm>
                <a:off x="5322175" y="1929125"/>
                <a:ext cx="26000" cy="28325"/>
              </a:xfrm>
              <a:custGeom>
                <a:avLst/>
                <a:gdLst/>
                <a:ahLst/>
                <a:cxnLst/>
                <a:rect l="l" t="t" r="r" b="b"/>
                <a:pathLst>
                  <a:path w="1040" h="1133" extrusionOk="0">
                    <a:moveTo>
                      <a:pt x="105" y="1"/>
                    </a:moveTo>
                    <a:cubicBezTo>
                      <a:pt x="70" y="1"/>
                      <a:pt x="35" y="4"/>
                      <a:pt x="0" y="10"/>
                    </a:cubicBezTo>
                    <a:lnTo>
                      <a:pt x="212" y="1133"/>
                    </a:lnTo>
                    <a:cubicBezTo>
                      <a:pt x="250" y="953"/>
                      <a:pt x="430" y="806"/>
                      <a:pt x="616" y="799"/>
                    </a:cubicBezTo>
                    <a:cubicBezTo>
                      <a:pt x="808" y="799"/>
                      <a:pt x="988" y="934"/>
                      <a:pt x="1039" y="1120"/>
                    </a:cubicBezTo>
                    <a:cubicBezTo>
                      <a:pt x="982" y="844"/>
                      <a:pt x="905" y="562"/>
                      <a:pt x="731" y="338"/>
                    </a:cubicBezTo>
                    <a:cubicBezTo>
                      <a:pt x="580" y="147"/>
                      <a:pt x="346" y="1"/>
                      <a:pt x="105"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2"/>
              <p:cNvSpPr/>
              <p:nvPr/>
            </p:nvSpPr>
            <p:spPr>
              <a:xfrm>
                <a:off x="5525175" y="1917300"/>
                <a:ext cx="65925" cy="57225"/>
              </a:xfrm>
              <a:custGeom>
                <a:avLst/>
                <a:gdLst/>
                <a:ahLst/>
                <a:cxnLst/>
                <a:rect l="l" t="t" r="r" b="b"/>
                <a:pathLst>
                  <a:path w="2637" h="2289" extrusionOk="0">
                    <a:moveTo>
                      <a:pt x="1639" y="0"/>
                    </a:moveTo>
                    <a:cubicBezTo>
                      <a:pt x="1310" y="0"/>
                      <a:pt x="941" y="150"/>
                      <a:pt x="642" y="439"/>
                    </a:cubicBezTo>
                    <a:cubicBezTo>
                      <a:pt x="122" y="932"/>
                      <a:pt x="0" y="1651"/>
                      <a:pt x="372" y="2042"/>
                    </a:cubicBezTo>
                    <a:cubicBezTo>
                      <a:pt x="532" y="2208"/>
                      <a:pt x="755" y="2288"/>
                      <a:pt x="997" y="2288"/>
                    </a:cubicBezTo>
                    <a:cubicBezTo>
                      <a:pt x="1327" y="2288"/>
                      <a:pt x="1695" y="2138"/>
                      <a:pt x="1995" y="1850"/>
                    </a:cubicBezTo>
                    <a:cubicBezTo>
                      <a:pt x="2515" y="1356"/>
                      <a:pt x="2636" y="631"/>
                      <a:pt x="2258" y="246"/>
                    </a:cubicBezTo>
                    <a:cubicBezTo>
                      <a:pt x="2101" y="81"/>
                      <a:pt x="1880" y="0"/>
                      <a:pt x="1639" y="0"/>
                    </a:cubicBezTo>
                    <a:close/>
                  </a:path>
                </a:pathLst>
              </a:custGeom>
              <a:solidFill>
                <a:srgbClr val="AD5D5A"/>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2"/>
              <p:cNvSpPr/>
              <p:nvPr/>
            </p:nvSpPr>
            <p:spPr>
              <a:xfrm>
                <a:off x="5545525" y="1929125"/>
                <a:ext cx="26175" cy="28325"/>
              </a:xfrm>
              <a:custGeom>
                <a:avLst/>
                <a:gdLst/>
                <a:ahLst/>
                <a:cxnLst/>
                <a:rect l="l" t="t" r="r" b="b"/>
                <a:pathLst>
                  <a:path w="1047" h="1133" extrusionOk="0">
                    <a:moveTo>
                      <a:pt x="939" y="1"/>
                    </a:moveTo>
                    <a:cubicBezTo>
                      <a:pt x="694" y="1"/>
                      <a:pt x="460" y="147"/>
                      <a:pt x="309" y="338"/>
                    </a:cubicBezTo>
                    <a:cubicBezTo>
                      <a:pt x="142" y="562"/>
                      <a:pt x="59" y="844"/>
                      <a:pt x="1" y="1120"/>
                    </a:cubicBezTo>
                    <a:cubicBezTo>
                      <a:pt x="52" y="934"/>
                      <a:pt x="232" y="799"/>
                      <a:pt x="424" y="799"/>
                    </a:cubicBezTo>
                    <a:cubicBezTo>
                      <a:pt x="610" y="806"/>
                      <a:pt x="790" y="953"/>
                      <a:pt x="828" y="1133"/>
                    </a:cubicBezTo>
                    <a:lnTo>
                      <a:pt x="1046" y="10"/>
                    </a:lnTo>
                    <a:cubicBezTo>
                      <a:pt x="1011" y="4"/>
                      <a:pt x="975" y="1"/>
                      <a:pt x="939"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42"/>
            <p:cNvSpPr/>
            <p:nvPr/>
          </p:nvSpPr>
          <p:spPr>
            <a:xfrm>
              <a:off x="6033245" y="3800163"/>
              <a:ext cx="1740" cy="82114"/>
            </a:xfrm>
            <a:custGeom>
              <a:avLst/>
              <a:gdLst/>
              <a:ahLst/>
              <a:cxnLst/>
              <a:rect l="l" t="t" r="r" b="b"/>
              <a:pathLst>
                <a:path w="20" h="944" extrusionOk="0">
                  <a:moveTo>
                    <a:pt x="20" y="1"/>
                  </a:moveTo>
                  <a:cubicBezTo>
                    <a:pt x="13" y="315"/>
                    <a:pt x="7" y="629"/>
                    <a:pt x="1" y="943"/>
                  </a:cubicBezTo>
                </a:path>
              </a:pathLst>
            </a:custGeom>
            <a:solidFill>
              <a:srgbClr val="EECC3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2"/>
            <p:cNvSpPr/>
            <p:nvPr/>
          </p:nvSpPr>
          <p:spPr>
            <a:xfrm>
              <a:off x="5533945" y="3800163"/>
              <a:ext cx="1740" cy="82114"/>
            </a:xfrm>
            <a:custGeom>
              <a:avLst/>
              <a:gdLst/>
              <a:ahLst/>
              <a:cxnLst/>
              <a:rect l="l" t="t" r="r" b="b"/>
              <a:pathLst>
                <a:path w="20" h="944" extrusionOk="0">
                  <a:moveTo>
                    <a:pt x="20" y="1"/>
                  </a:moveTo>
                  <a:cubicBezTo>
                    <a:pt x="13" y="315"/>
                    <a:pt x="7" y="629"/>
                    <a:pt x="1" y="943"/>
                  </a:cubicBezTo>
                </a:path>
              </a:pathLst>
            </a:custGeom>
            <a:solidFill>
              <a:srgbClr val="EECC3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63310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0"/>
          <p:cNvSpPr txBox="1">
            <a:spLocks noGrp="1"/>
          </p:cNvSpPr>
          <p:nvPr>
            <p:ph type="title"/>
          </p:nvPr>
        </p:nvSpPr>
        <p:spPr>
          <a:xfrm>
            <a:off x="720000" y="4520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497" name="Google Shape;497;p40"/>
          <p:cNvSpPr txBox="1">
            <a:spLocks noGrp="1"/>
          </p:cNvSpPr>
          <p:nvPr>
            <p:ph type="title" idx="5"/>
          </p:nvPr>
        </p:nvSpPr>
        <p:spPr>
          <a:xfrm>
            <a:off x="826963" y="1197550"/>
            <a:ext cx="780600" cy="54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98" name="Google Shape;498;p40"/>
          <p:cNvSpPr txBox="1">
            <a:spLocks noGrp="1"/>
          </p:cNvSpPr>
          <p:nvPr>
            <p:ph type="title" idx="6"/>
          </p:nvPr>
        </p:nvSpPr>
        <p:spPr>
          <a:xfrm>
            <a:off x="826963" y="2373171"/>
            <a:ext cx="780600" cy="54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99" name="Google Shape;499;p40"/>
          <p:cNvSpPr txBox="1">
            <a:spLocks noGrp="1"/>
          </p:cNvSpPr>
          <p:nvPr>
            <p:ph type="title" idx="7"/>
          </p:nvPr>
        </p:nvSpPr>
        <p:spPr>
          <a:xfrm>
            <a:off x="4002175" y="1197550"/>
            <a:ext cx="780600" cy="54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00" name="Google Shape;500;p40"/>
          <p:cNvSpPr txBox="1">
            <a:spLocks noGrp="1"/>
          </p:cNvSpPr>
          <p:nvPr>
            <p:ph type="title" idx="8"/>
          </p:nvPr>
        </p:nvSpPr>
        <p:spPr>
          <a:xfrm>
            <a:off x="4002175" y="2369487"/>
            <a:ext cx="780600" cy="54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01" name="Google Shape;501;p40"/>
          <p:cNvSpPr txBox="1">
            <a:spLocks noGrp="1"/>
          </p:cNvSpPr>
          <p:nvPr>
            <p:ph type="subTitle" idx="9"/>
          </p:nvPr>
        </p:nvSpPr>
        <p:spPr>
          <a:xfrm>
            <a:off x="443562" y="1793019"/>
            <a:ext cx="2408400" cy="48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Introduction</a:t>
            </a:r>
            <a:endParaRPr/>
          </a:p>
        </p:txBody>
      </p:sp>
      <p:sp>
        <p:nvSpPr>
          <p:cNvPr id="502" name="Google Shape;502;p40"/>
          <p:cNvSpPr txBox="1">
            <a:spLocks noGrp="1"/>
          </p:cNvSpPr>
          <p:nvPr>
            <p:ph type="subTitle" idx="13"/>
          </p:nvPr>
        </p:nvSpPr>
        <p:spPr>
          <a:xfrm>
            <a:off x="3897945" y="1817649"/>
            <a:ext cx="2408400" cy="48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Methadology</a:t>
            </a:r>
            <a:endParaRPr/>
          </a:p>
        </p:txBody>
      </p:sp>
      <p:sp>
        <p:nvSpPr>
          <p:cNvPr id="503" name="Google Shape;503;p40"/>
          <p:cNvSpPr txBox="1">
            <a:spLocks noGrp="1"/>
          </p:cNvSpPr>
          <p:nvPr>
            <p:ph type="subTitle" idx="14"/>
          </p:nvPr>
        </p:nvSpPr>
        <p:spPr>
          <a:xfrm>
            <a:off x="722939" y="2978716"/>
            <a:ext cx="2408400" cy="48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Source-Code</a:t>
            </a:r>
            <a:endParaRPr/>
          </a:p>
        </p:txBody>
      </p:sp>
      <p:sp>
        <p:nvSpPr>
          <p:cNvPr id="504" name="Google Shape;504;p40"/>
          <p:cNvSpPr txBox="1">
            <a:spLocks noGrp="1"/>
          </p:cNvSpPr>
          <p:nvPr>
            <p:ph type="subTitle" idx="15"/>
          </p:nvPr>
        </p:nvSpPr>
        <p:spPr>
          <a:xfrm>
            <a:off x="3986713" y="2999920"/>
            <a:ext cx="2408400" cy="48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Result</a:t>
            </a:r>
            <a:endParaRPr/>
          </a:p>
        </p:txBody>
      </p:sp>
      <p:sp>
        <p:nvSpPr>
          <p:cNvPr id="505" name="Google Shape;505;p40"/>
          <p:cNvSpPr/>
          <p:nvPr/>
        </p:nvSpPr>
        <p:spPr>
          <a:xfrm rot="394">
            <a:off x="5808123" y="929287"/>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0"/>
          <p:cNvSpPr/>
          <p:nvPr/>
        </p:nvSpPr>
        <p:spPr>
          <a:xfrm rot="394">
            <a:off x="3062023" y="3082050"/>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 name="Google Shape;507;p40"/>
          <p:cNvGrpSpPr/>
          <p:nvPr/>
        </p:nvGrpSpPr>
        <p:grpSpPr>
          <a:xfrm>
            <a:off x="7161925" y="3"/>
            <a:ext cx="2210672" cy="5143494"/>
            <a:chOff x="6933325" y="0"/>
            <a:chExt cx="2210672" cy="5143494"/>
          </a:xfrm>
        </p:grpSpPr>
        <p:sp>
          <p:nvSpPr>
            <p:cNvPr id="508" name="Google Shape;508;p40"/>
            <p:cNvSpPr/>
            <p:nvPr/>
          </p:nvSpPr>
          <p:spPr>
            <a:xfrm rot="5400000">
              <a:off x="4366254"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0"/>
            <p:cNvSpPr/>
            <p:nvPr/>
          </p:nvSpPr>
          <p:spPr>
            <a:xfrm rot="5400000">
              <a:off x="8034501" y="-773195"/>
              <a:ext cx="11638" cy="2207354"/>
            </a:xfrm>
            <a:custGeom>
              <a:avLst/>
              <a:gdLst/>
              <a:ahLst/>
              <a:cxnLst/>
              <a:rect l="l" t="t" r="r" b="b"/>
              <a:pathLst>
                <a:path w="46" h="34341" extrusionOk="0">
                  <a:moveTo>
                    <a:pt x="1" y="0"/>
                  </a:moveTo>
                  <a:lnTo>
                    <a:pt x="1" y="34341"/>
                  </a:lnTo>
                  <a:lnTo>
                    <a:pt x="46" y="34341"/>
                  </a:lnTo>
                  <a:lnTo>
                    <a:pt x="46"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0"/>
            <p:cNvSpPr/>
            <p:nvPr/>
          </p:nvSpPr>
          <p:spPr>
            <a:xfrm rot="5400000">
              <a:off x="8035387" y="-364964"/>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p:nvPr/>
          </p:nvSpPr>
          <p:spPr>
            <a:xfrm rot="5400000">
              <a:off x="8034501" y="44784"/>
              <a:ext cx="11638" cy="2207354"/>
            </a:xfrm>
            <a:custGeom>
              <a:avLst/>
              <a:gdLst/>
              <a:ahLst/>
              <a:cxnLst/>
              <a:rect l="l" t="t" r="r" b="b"/>
              <a:pathLst>
                <a:path w="46" h="34341" extrusionOk="0">
                  <a:moveTo>
                    <a:pt x="1" y="0"/>
                  </a:moveTo>
                  <a:lnTo>
                    <a:pt x="1" y="34341"/>
                  </a:lnTo>
                  <a:lnTo>
                    <a:pt x="45" y="34341"/>
                  </a:lnTo>
                  <a:lnTo>
                    <a:pt x="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0"/>
            <p:cNvSpPr/>
            <p:nvPr/>
          </p:nvSpPr>
          <p:spPr>
            <a:xfrm rot="5400000">
              <a:off x="8035260" y="452888"/>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0"/>
            <p:cNvSpPr/>
            <p:nvPr/>
          </p:nvSpPr>
          <p:spPr>
            <a:xfrm rot="5400000">
              <a:off x="8035387" y="861877"/>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0"/>
            <p:cNvSpPr/>
            <p:nvPr/>
          </p:nvSpPr>
          <p:spPr>
            <a:xfrm rot="5400000">
              <a:off x="8035260" y="1270867"/>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0"/>
            <p:cNvSpPr/>
            <p:nvPr/>
          </p:nvSpPr>
          <p:spPr>
            <a:xfrm rot="5400000">
              <a:off x="8035260" y="1679730"/>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0"/>
            <p:cNvSpPr/>
            <p:nvPr/>
          </p:nvSpPr>
          <p:spPr>
            <a:xfrm rot="5400000">
              <a:off x="8035387" y="2088719"/>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0"/>
            <p:cNvSpPr/>
            <p:nvPr/>
          </p:nvSpPr>
          <p:spPr>
            <a:xfrm rot="5400000">
              <a:off x="8035260" y="2497708"/>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0"/>
            <p:cNvSpPr/>
            <p:nvPr/>
          </p:nvSpPr>
          <p:spPr>
            <a:xfrm rot="5400000">
              <a:off x="8035387" y="3315561"/>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0"/>
            <p:cNvSpPr/>
            <p:nvPr/>
          </p:nvSpPr>
          <p:spPr>
            <a:xfrm rot="5400000">
              <a:off x="8035260" y="3724550"/>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0"/>
            <p:cNvSpPr/>
            <p:nvPr/>
          </p:nvSpPr>
          <p:spPr>
            <a:xfrm rot="5400000">
              <a:off x="8035260" y="2906571"/>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0"/>
            <p:cNvSpPr/>
            <p:nvPr/>
          </p:nvSpPr>
          <p:spPr>
            <a:xfrm rot="5400000">
              <a:off x="4739904"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p:nvPr/>
          </p:nvSpPr>
          <p:spPr>
            <a:xfrm rot="5400000">
              <a:off x="5125328" y="2567188"/>
              <a:ext cx="5143494" cy="9118"/>
            </a:xfrm>
            <a:custGeom>
              <a:avLst/>
              <a:gdLst/>
              <a:ahLst/>
              <a:cxnLst/>
              <a:rect l="l" t="t" r="r" b="b"/>
              <a:pathLst>
                <a:path w="24855" h="39" extrusionOk="0">
                  <a:moveTo>
                    <a:pt x="0" y="1"/>
                  </a:moveTo>
                  <a:lnTo>
                    <a:pt x="0" y="39"/>
                  </a:lnTo>
                  <a:lnTo>
                    <a:pt x="24854" y="39"/>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0"/>
            <p:cNvSpPr/>
            <p:nvPr/>
          </p:nvSpPr>
          <p:spPr>
            <a:xfrm rot="5400000">
              <a:off x="5511453" y="2566369"/>
              <a:ext cx="5143494" cy="10755"/>
            </a:xfrm>
            <a:custGeom>
              <a:avLst/>
              <a:gdLst/>
              <a:ahLst/>
              <a:cxnLst/>
              <a:rect l="l" t="t" r="r" b="b"/>
              <a:pathLst>
                <a:path w="24855" h="46" extrusionOk="0">
                  <a:moveTo>
                    <a:pt x="0" y="1"/>
                  </a:moveTo>
                  <a:lnTo>
                    <a:pt x="0" y="46"/>
                  </a:lnTo>
                  <a:lnTo>
                    <a:pt x="24854" y="46"/>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0"/>
            <p:cNvSpPr/>
            <p:nvPr/>
          </p:nvSpPr>
          <p:spPr>
            <a:xfrm rot="5400000">
              <a:off x="5896760" y="2566369"/>
              <a:ext cx="5143494" cy="10755"/>
            </a:xfrm>
            <a:custGeom>
              <a:avLst/>
              <a:gdLst/>
              <a:ahLst/>
              <a:cxnLst/>
              <a:rect l="l" t="t" r="r" b="b"/>
              <a:pathLst>
                <a:path w="24855" h="46" extrusionOk="0">
                  <a:moveTo>
                    <a:pt x="0" y="0"/>
                  </a:moveTo>
                  <a:lnTo>
                    <a:pt x="0" y="45"/>
                  </a:lnTo>
                  <a:lnTo>
                    <a:pt x="24854" y="45"/>
                  </a:lnTo>
                  <a:lnTo>
                    <a:pt x="2485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0"/>
            <p:cNvSpPr/>
            <p:nvPr/>
          </p:nvSpPr>
          <p:spPr>
            <a:xfrm rot="5400000">
              <a:off x="6283002"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40"/>
          <p:cNvGrpSpPr/>
          <p:nvPr/>
        </p:nvGrpSpPr>
        <p:grpSpPr>
          <a:xfrm flipH="1">
            <a:off x="6410581" y="807684"/>
            <a:ext cx="979303" cy="857466"/>
            <a:chOff x="444325" y="1495325"/>
            <a:chExt cx="266050" cy="232950"/>
          </a:xfrm>
        </p:grpSpPr>
        <p:sp>
          <p:nvSpPr>
            <p:cNvPr id="527" name="Google Shape;527;p40"/>
            <p:cNvSpPr/>
            <p:nvPr/>
          </p:nvSpPr>
          <p:spPr>
            <a:xfrm>
              <a:off x="444325" y="1495325"/>
              <a:ext cx="266050" cy="232950"/>
            </a:xfrm>
            <a:custGeom>
              <a:avLst/>
              <a:gdLst/>
              <a:ahLst/>
              <a:cxnLst/>
              <a:rect l="l" t="t" r="r" b="b"/>
              <a:pathLst>
                <a:path w="10642" h="9318" extrusionOk="0">
                  <a:moveTo>
                    <a:pt x="5315" y="0"/>
                  </a:moveTo>
                  <a:cubicBezTo>
                    <a:pt x="4560" y="0"/>
                    <a:pt x="3795" y="184"/>
                    <a:pt x="3086" y="571"/>
                  </a:cubicBezTo>
                  <a:cubicBezTo>
                    <a:pt x="828" y="1802"/>
                    <a:pt x="0" y="4637"/>
                    <a:pt x="1232" y="6888"/>
                  </a:cubicBezTo>
                  <a:cubicBezTo>
                    <a:pt x="2077" y="8439"/>
                    <a:pt x="3676" y="9318"/>
                    <a:pt x="5326" y="9318"/>
                  </a:cubicBezTo>
                  <a:cubicBezTo>
                    <a:pt x="6079" y="9318"/>
                    <a:pt x="6842" y="9134"/>
                    <a:pt x="7550" y="8749"/>
                  </a:cubicBezTo>
                  <a:cubicBezTo>
                    <a:pt x="9807" y="7517"/>
                    <a:pt x="10641" y="4682"/>
                    <a:pt x="9403" y="2424"/>
                  </a:cubicBezTo>
                  <a:cubicBezTo>
                    <a:pt x="8559" y="876"/>
                    <a:pt x="6963" y="0"/>
                    <a:pt x="5315"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0"/>
            <p:cNvSpPr/>
            <p:nvPr/>
          </p:nvSpPr>
          <p:spPr>
            <a:xfrm>
              <a:off x="478325" y="1521600"/>
              <a:ext cx="198050" cy="180425"/>
            </a:xfrm>
            <a:custGeom>
              <a:avLst/>
              <a:gdLst/>
              <a:ahLst/>
              <a:cxnLst/>
              <a:rect l="l" t="t" r="r" b="b"/>
              <a:pathLst>
                <a:path w="7922" h="7217" extrusionOk="0">
                  <a:moveTo>
                    <a:pt x="3958" y="1"/>
                  </a:moveTo>
                  <a:cubicBezTo>
                    <a:pt x="3034" y="1"/>
                    <a:pt x="2110" y="354"/>
                    <a:pt x="1405" y="1059"/>
                  </a:cubicBezTo>
                  <a:cubicBezTo>
                    <a:pt x="0" y="2464"/>
                    <a:pt x="0" y="4747"/>
                    <a:pt x="1405" y="6158"/>
                  </a:cubicBezTo>
                  <a:cubicBezTo>
                    <a:pt x="2110" y="6864"/>
                    <a:pt x="3034" y="7216"/>
                    <a:pt x="3958" y="7216"/>
                  </a:cubicBezTo>
                  <a:cubicBezTo>
                    <a:pt x="4881" y="7216"/>
                    <a:pt x="5805" y="6864"/>
                    <a:pt x="6510" y="6158"/>
                  </a:cubicBezTo>
                  <a:cubicBezTo>
                    <a:pt x="7921" y="4747"/>
                    <a:pt x="7921" y="2464"/>
                    <a:pt x="6510" y="1059"/>
                  </a:cubicBezTo>
                  <a:cubicBezTo>
                    <a:pt x="5805" y="354"/>
                    <a:pt x="4881" y="1"/>
                    <a:pt x="3958"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0"/>
            <p:cNvSpPr/>
            <p:nvPr/>
          </p:nvSpPr>
          <p:spPr>
            <a:xfrm>
              <a:off x="547275" y="1561300"/>
              <a:ext cx="23425" cy="46025"/>
            </a:xfrm>
            <a:custGeom>
              <a:avLst/>
              <a:gdLst/>
              <a:ahLst/>
              <a:cxnLst/>
              <a:rect l="l" t="t" r="r" b="b"/>
              <a:pathLst>
                <a:path w="937" h="1841" extrusionOk="0">
                  <a:moveTo>
                    <a:pt x="626" y="1"/>
                  </a:moveTo>
                  <a:cubicBezTo>
                    <a:pt x="432" y="1"/>
                    <a:pt x="201" y="367"/>
                    <a:pt x="103" y="850"/>
                  </a:cubicBezTo>
                  <a:cubicBezTo>
                    <a:pt x="0" y="1350"/>
                    <a:pt x="84" y="1793"/>
                    <a:pt x="282" y="1838"/>
                  </a:cubicBezTo>
                  <a:cubicBezTo>
                    <a:pt x="292" y="1840"/>
                    <a:pt x="302" y="1841"/>
                    <a:pt x="312" y="1841"/>
                  </a:cubicBezTo>
                  <a:cubicBezTo>
                    <a:pt x="510" y="1841"/>
                    <a:pt x="736" y="1474"/>
                    <a:pt x="834" y="991"/>
                  </a:cubicBezTo>
                  <a:cubicBezTo>
                    <a:pt x="937" y="491"/>
                    <a:pt x="853" y="48"/>
                    <a:pt x="654" y="3"/>
                  </a:cubicBezTo>
                  <a:cubicBezTo>
                    <a:pt x="645" y="2"/>
                    <a:pt x="636" y="1"/>
                    <a:pt x="626" y="1"/>
                  </a:cubicBezTo>
                  <a:close/>
                </a:path>
              </a:pathLst>
            </a:custGeom>
            <a:solidFill>
              <a:srgbClr val="1A1A1A"/>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0"/>
            <p:cNvSpPr/>
            <p:nvPr/>
          </p:nvSpPr>
          <p:spPr>
            <a:xfrm>
              <a:off x="593125" y="1570575"/>
              <a:ext cx="23275" cy="45900"/>
            </a:xfrm>
            <a:custGeom>
              <a:avLst/>
              <a:gdLst/>
              <a:ahLst/>
              <a:cxnLst/>
              <a:rect l="l" t="t" r="r" b="b"/>
              <a:pathLst>
                <a:path w="931" h="1836" extrusionOk="0">
                  <a:moveTo>
                    <a:pt x="616" y="1"/>
                  </a:moveTo>
                  <a:cubicBezTo>
                    <a:pt x="424" y="1"/>
                    <a:pt x="200" y="365"/>
                    <a:pt x="103" y="845"/>
                  </a:cubicBezTo>
                  <a:cubicBezTo>
                    <a:pt x="1" y="1351"/>
                    <a:pt x="84" y="1794"/>
                    <a:pt x="283" y="1832"/>
                  </a:cubicBezTo>
                  <a:cubicBezTo>
                    <a:pt x="292" y="1834"/>
                    <a:pt x="302" y="1835"/>
                    <a:pt x="312" y="1835"/>
                  </a:cubicBezTo>
                  <a:cubicBezTo>
                    <a:pt x="505" y="1835"/>
                    <a:pt x="736" y="1475"/>
                    <a:pt x="828" y="992"/>
                  </a:cubicBezTo>
                  <a:cubicBezTo>
                    <a:pt x="931" y="485"/>
                    <a:pt x="854" y="43"/>
                    <a:pt x="648" y="4"/>
                  </a:cubicBezTo>
                  <a:cubicBezTo>
                    <a:pt x="638" y="2"/>
                    <a:pt x="627" y="1"/>
                    <a:pt x="616" y="1"/>
                  </a:cubicBezTo>
                  <a:close/>
                </a:path>
              </a:pathLst>
            </a:custGeom>
            <a:solidFill>
              <a:srgbClr val="1A1A1A"/>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a:off x="562500" y="1554275"/>
              <a:ext cx="3550" cy="8250"/>
            </a:xfrm>
            <a:custGeom>
              <a:avLst/>
              <a:gdLst/>
              <a:ahLst/>
              <a:cxnLst/>
              <a:rect l="l" t="t" r="r" b="b"/>
              <a:pathLst>
                <a:path w="142" h="330" extrusionOk="0">
                  <a:moveTo>
                    <a:pt x="93" y="1"/>
                  </a:moveTo>
                  <a:cubicBezTo>
                    <a:pt x="76" y="1"/>
                    <a:pt x="58" y="13"/>
                    <a:pt x="58" y="34"/>
                  </a:cubicBezTo>
                  <a:lnTo>
                    <a:pt x="7" y="278"/>
                  </a:lnTo>
                  <a:cubicBezTo>
                    <a:pt x="1" y="297"/>
                    <a:pt x="13" y="323"/>
                    <a:pt x="39" y="323"/>
                  </a:cubicBezTo>
                  <a:lnTo>
                    <a:pt x="45" y="323"/>
                  </a:lnTo>
                  <a:lnTo>
                    <a:pt x="45" y="329"/>
                  </a:lnTo>
                  <a:cubicBezTo>
                    <a:pt x="65" y="329"/>
                    <a:pt x="77" y="317"/>
                    <a:pt x="84" y="297"/>
                  </a:cubicBezTo>
                  <a:lnTo>
                    <a:pt x="135" y="47"/>
                  </a:lnTo>
                  <a:cubicBezTo>
                    <a:pt x="142" y="28"/>
                    <a:pt x="122" y="2"/>
                    <a:pt x="103" y="2"/>
                  </a:cubicBezTo>
                  <a:cubicBezTo>
                    <a:pt x="100" y="1"/>
                    <a:pt x="96" y="1"/>
                    <a:pt x="93" y="1"/>
                  </a:cubicBezTo>
                  <a:close/>
                </a:path>
              </a:pathLst>
            </a:custGeom>
            <a:solidFill>
              <a:srgbClr val="33333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0"/>
            <p:cNvSpPr/>
            <p:nvPr/>
          </p:nvSpPr>
          <p:spPr>
            <a:xfrm>
              <a:off x="555450" y="1556700"/>
              <a:ext cx="5475" cy="6950"/>
            </a:xfrm>
            <a:custGeom>
              <a:avLst/>
              <a:gdLst/>
              <a:ahLst/>
              <a:cxnLst/>
              <a:rect l="l" t="t" r="r" b="b"/>
              <a:pathLst>
                <a:path w="219" h="278" extrusionOk="0">
                  <a:moveTo>
                    <a:pt x="43" y="1"/>
                  </a:moveTo>
                  <a:cubicBezTo>
                    <a:pt x="35" y="1"/>
                    <a:pt x="27" y="3"/>
                    <a:pt x="20" y="8"/>
                  </a:cubicBezTo>
                  <a:cubicBezTo>
                    <a:pt x="7" y="21"/>
                    <a:pt x="0" y="40"/>
                    <a:pt x="13" y="59"/>
                  </a:cubicBezTo>
                  <a:lnTo>
                    <a:pt x="141" y="258"/>
                  </a:lnTo>
                  <a:cubicBezTo>
                    <a:pt x="148" y="271"/>
                    <a:pt x="161" y="277"/>
                    <a:pt x="173" y="277"/>
                  </a:cubicBezTo>
                  <a:cubicBezTo>
                    <a:pt x="186" y="277"/>
                    <a:pt x="193" y="277"/>
                    <a:pt x="199" y="271"/>
                  </a:cubicBezTo>
                  <a:cubicBezTo>
                    <a:pt x="218" y="258"/>
                    <a:pt x="218" y="232"/>
                    <a:pt x="206" y="213"/>
                  </a:cubicBezTo>
                  <a:lnTo>
                    <a:pt x="77" y="14"/>
                  </a:lnTo>
                  <a:cubicBezTo>
                    <a:pt x="69" y="6"/>
                    <a:pt x="57" y="1"/>
                    <a:pt x="43" y="1"/>
                  </a:cubicBezTo>
                  <a:close/>
                </a:path>
              </a:pathLst>
            </a:custGeom>
            <a:solidFill>
              <a:srgbClr val="33333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a:off x="565550" y="1559675"/>
              <a:ext cx="7250" cy="5250"/>
            </a:xfrm>
            <a:custGeom>
              <a:avLst/>
              <a:gdLst/>
              <a:ahLst/>
              <a:cxnLst/>
              <a:rect l="l" t="t" r="r" b="b"/>
              <a:pathLst>
                <a:path w="290" h="210" extrusionOk="0">
                  <a:moveTo>
                    <a:pt x="241" y="0"/>
                  </a:moveTo>
                  <a:cubicBezTo>
                    <a:pt x="233" y="0"/>
                    <a:pt x="226" y="2"/>
                    <a:pt x="218" y="4"/>
                  </a:cubicBezTo>
                  <a:lnTo>
                    <a:pt x="20" y="139"/>
                  </a:lnTo>
                  <a:cubicBezTo>
                    <a:pt x="7" y="152"/>
                    <a:pt x="0" y="177"/>
                    <a:pt x="13" y="197"/>
                  </a:cubicBezTo>
                  <a:cubicBezTo>
                    <a:pt x="20" y="203"/>
                    <a:pt x="32" y="210"/>
                    <a:pt x="45" y="210"/>
                  </a:cubicBezTo>
                  <a:cubicBezTo>
                    <a:pt x="52" y="210"/>
                    <a:pt x="58" y="210"/>
                    <a:pt x="65" y="203"/>
                  </a:cubicBezTo>
                  <a:lnTo>
                    <a:pt x="263" y="75"/>
                  </a:lnTo>
                  <a:cubicBezTo>
                    <a:pt x="283" y="62"/>
                    <a:pt x="289" y="36"/>
                    <a:pt x="276" y="17"/>
                  </a:cubicBezTo>
                  <a:cubicBezTo>
                    <a:pt x="268" y="5"/>
                    <a:pt x="255" y="0"/>
                    <a:pt x="241" y="0"/>
                  </a:cubicBezTo>
                  <a:close/>
                </a:path>
              </a:pathLst>
            </a:custGeom>
            <a:solidFill>
              <a:srgbClr val="33333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0"/>
            <p:cNvSpPr/>
            <p:nvPr/>
          </p:nvSpPr>
          <p:spPr>
            <a:xfrm>
              <a:off x="608350" y="1563425"/>
              <a:ext cx="3400" cy="8225"/>
            </a:xfrm>
            <a:custGeom>
              <a:avLst/>
              <a:gdLst/>
              <a:ahLst/>
              <a:cxnLst/>
              <a:rect l="l" t="t" r="r" b="b"/>
              <a:pathLst>
                <a:path w="136" h="329" extrusionOk="0">
                  <a:moveTo>
                    <a:pt x="89" y="1"/>
                  </a:moveTo>
                  <a:cubicBezTo>
                    <a:pt x="73" y="1"/>
                    <a:pt x="58" y="17"/>
                    <a:pt x="52" y="34"/>
                  </a:cubicBezTo>
                  <a:lnTo>
                    <a:pt x="1" y="284"/>
                  </a:lnTo>
                  <a:cubicBezTo>
                    <a:pt x="1" y="303"/>
                    <a:pt x="14" y="323"/>
                    <a:pt x="33" y="329"/>
                  </a:cubicBezTo>
                  <a:lnTo>
                    <a:pt x="39" y="329"/>
                  </a:lnTo>
                  <a:cubicBezTo>
                    <a:pt x="59" y="329"/>
                    <a:pt x="78" y="316"/>
                    <a:pt x="84" y="297"/>
                  </a:cubicBezTo>
                  <a:lnTo>
                    <a:pt x="129" y="53"/>
                  </a:lnTo>
                  <a:cubicBezTo>
                    <a:pt x="136" y="27"/>
                    <a:pt x="123" y="8"/>
                    <a:pt x="97" y="2"/>
                  </a:cubicBezTo>
                  <a:cubicBezTo>
                    <a:pt x="95" y="1"/>
                    <a:pt x="92" y="1"/>
                    <a:pt x="89" y="1"/>
                  </a:cubicBezTo>
                  <a:close/>
                </a:path>
              </a:pathLst>
            </a:custGeom>
            <a:solidFill>
              <a:srgbClr val="33333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0"/>
            <p:cNvSpPr/>
            <p:nvPr/>
          </p:nvSpPr>
          <p:spPr>
            <a:xfrm>
              <a:off x="611250" y="1568900"/>
              <a:ext cx="7250" cy="5325"/>
            </a:xfrm>
            <a:custGeom>
              <a:avLst/>
              <a:gdLst/>
              <a:ahLst/>
              <a:cxnLst/>
              <a:rect l="l" t="t" r="r" b="b"/>
              <a:pathLst>
                <a:path w="290" h="213" extrusionOk="0">
                  <a:moveTo>
                    <a:pt x="242" y="1"/>
                  </a:moveTo>
                  <a:cubicBezTo>
                    <a:pt x="236" y="1"/>
                    <a:pt x="229" y="3"/>
                    <a:pt x="225" y="7"/>
                  </a:cubicBezTo>
                  <a:lnTo>
                    <a:pt x="26" y="136"/>
                  </a:lnTo>
                  <a:cubicBezTo>
                    <a:pt x="7" y="148"/>
                    <a:pt x="0" y="174"/>
                    <a:pt x="13" y="193"/>
                  </a:cubicBezTo>
                  <a:cubicBezTo>
                    <a:pt x="20" y="206"/>
                    <a:pt x="32" y="213"/>
                    <a:pt x="45" y="213"/>
                  </a:cubicBezTo>
                  <a:cubicBezTo>
                    <a:pt x="52" y="213"/>
                    <a:pt x="65" y="206"/>
                    <a:pt x="71" y="206"/>
                  </a:cubicBezTo>
                  <a:lnTo>
                    <a:pt x="263" y="71"/>
                  </a:lnTo>
                  <a:cubicBezTo>
                    <a:pt x="283" y="59"/>
                    <a:pt x="289" y="33"/>
                    <a:pt x="276" y="20"/>
                  </a:cubicBezTo>
                  <a:cubicBezTo>
                    <a:pt x="268" y="8"/>
                    <a:pt x="254" y="1"/>
                    <a:pt x="242" y="1"/>
                  </a:cubicBezTo>
                  <a:close/>
                </a:path>
              </a:pathLst>
            </a:custGeom>
            <a:solidFill>
              <a:srgbClr val="33333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a:off x="601150" y="1565850"/>
              <a:ext cx="5625" cy="6925"/>
            </a:xfrm>
            <a:custGeom>
              <a:avLst/>
              <a:gdLst/>
              <a:ahLst/>
              <a:cxnLst/>
              <a:rect l="l" t="t" r="r" b="b"/>
              <a:pathLst>
                <a:path w="225" h="277" extrusionOk="0">
                  <a:moveTo>
                    <a:pt x="48" y="1"/>
                  </a:moveTo>
                  <a:cubicBezTo>
                    <a:pt x="40" y="1"/>
                    <a:pt x="33" y="3"/>
                    <a:pt x="26" y="7"/>
                  </a:cubicBezTo>
                  <a:cubicBezTo>
                    <a:pt x="7" y="20"/>
                    <a:pt x="0" y="46"/>
                    <a:pt x="13" y="65"/>
                  </a:cubicBezTo>
                  <a:lnTo>
                    <a:pt x="148" y="258"/>
                  </a:lnTo>
                  <a:cubicBezTo>
                    <a:pt x="154" y="270"/>
                    <a:pt x="167" y="277"/>
                    <a:pt x="180" y="277"/>
                  </a:cubicBezTo>
                  <a:cubicBezTo>
                    <a:pt x="186" y="277"/>
                    <a:pt x="193" y="277"/>
                    <a:pt x="199" y="270"/>
                  </a:cubicBezTo>
                  <a:cubicBezTo>
                    <a:pt x="218" y="258"/>
                    <a:pt x="225" y="232"/>
                    <a:pt x="212" y="213"/>
                  </a:cubicBezTo>
                  <a:lnTo>
                    <a:pt x="77" y="20"/>
                  </a:lnTo>
                  <a:cubicBezTo>
                    <a:pt x="73" y="8"/>
                    <a:pt x="61" y="1"/>
                    <a:pt x="48" y="1"/>
                  </a:cubicBezTo>
                  <a:close/>
                </a:path>
              </a:pathLst>
            </a:custGeom>
            <a:solidFill>
              <a:srgbClr val="33333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a:off x="522725" y="1610100"/>
              <a:ext cx="13675" cy="11425"/>
            </a:xfrm>
            <a:custGeom>
              <a:avLst/>
              <a:gdLst/>
              <a:ahLst/>
              <a:cxnLst/>
              <a:rect l="l" t="t" r="r" b="b"/>
              <a:pathLst>
                <a:path w="547" h="457" extrusionOk="0">
                  <a:moveTo>
                    <a:pt x="500" y="0"/>
                  </a:moveTo>
                  <a:cubicBezTo>
                    <a:pt x="482" y="0"/>
                    <a:pt x="463" y="17"/>
                    <a:pt x="463" y="33"/>
                  </a:cubicBezTo>
                  <a:cubicBezTo>
                    <a:pt x="437" y="219"/>
                    <a:pt x="379" y="335"/>
                    <a:pt x="296" y="367"/>
                  </a:cubicBezTo>
                  <a:cubicBezTo>
                    <a:pt x="275" y="376"/>
                    <a:pt x="254" y="379"/>
                    <a:pt x="233" y="379"/>
                  </a:cubicBezTo>
                  <a:cubicBezTo>
                    <a:pt x="149" y="379"/>
                    <a:pt x="71" y="322"/>
                    <a:pt x="71" y="322"/>
                  </a:cubicBezTo>
                  <a:cubicBezTo>
                    <a:pt x="63" y="316"/>
                    <a:pt x="53" y="313"/>
                    <a:pt x="43" y="313"/>
                  </a:cubicBezTo>
                  <a:cubicBezTo>
                    <a:pt x="32" y="313"/>
                    <a:pt x="21" y="318"/>
                    <a:pt x="14" y="328"/>
                  </a:cubicBezTo>
                  <a:cubicBezTo>
                    <a:pt x="1" y="348"/>
                    <a:pt x="7" y="373"/>
                    <a:pt x="27" y="386"/>
                  </a:cubicBezTo>
                  <a:cubicBezTo>
                    <a:pt x="27" y="386"/>
                    <a:pt x="123" y="457"/>
                    <a:pt x="238" y="457"/>
                  </a:cubicBezTo>
                  <a:cubicBezTo>
                    <a:pt x="264" y="457"/>
                    <a:pt x="296" y="457"/>
                    <a:pt x="328" y="437"/>
                  </a:cubicBezTo>
                  <a:cubicBezTo>
                    <a:pt x="437" y="393"/>
                    <a:pt x="514" y="258"/>
                    <a:pt x="540" y="46"/>
                  </a:cubicBezTo>
                  <a:cubicBezTo>
                    <a:pt x="546" y="21"/>
                    <a:pt x="527" y="1"/>
                    <a:pt x="508" y="1"/>
                  </a:cubicBezTo>
                  <a:cubicBezTo>
                    <a:pt x="505" y="0"/>
                    <a:pt x="502" y="0"/>
                    <a:pt x="500" y="0"/>
                  </a:cubicBezTo>
                  <a:close/>
                </a:path>
              </a:pathLst>
            </a:custGeom>
            <a:solidFill>
              <a:srgbClr val="33333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a:off x="528975" y="1619100"/>
              <a:ext cx="89825" cy="38675"/>
            </a:xfrm>
            <a:custGeom>
              <a:avLst/>
              <a:gdLst/>
              <a:ahLst/>
              <a:cxnLst/>
              <a:rect l="l" t="t" r="r" b="b"/>
              <a:pathLst>
                <a:path w="3593" h="1547" extrusionOk="0">
                  <a:moveTo>
                    <a:pt x="39" y="0"/>
                  </a:moveTo>
                  <a:cubicBezTo>
                    <a:pt x="14" y="7"/>
                    <a:pt x="1" y="26"/>
                    <a:pt x="1" y="45"/>
                  </a:cubicBezTo>
                  <a:cubicBezTo>
                    <a:pt x="7" y="58"/>
                    <a:pt x="39" y="340"/>
                    <a:pt x="251" y="668"/>
                  </a:cubicBezTo>
                  <a:cubicBezTo>
                    <a:pt x="450" y="963"/>
                    <a:pt x="835" y="1347"/>
                    <a:pt x="1572" y="1495"/>
                  </a:cubicBezTo>
                  <a:cubicBezTo>
                    <a:pt x="1752" y="1533"/>
                    <a:pt x="1912" y="1546"/>
                    <a:pt x="2060" y="1546"/>
                  </a:cubicBezTo>
                  <a:cubicBezTo>
                    <a:pt x="3125" y="1546"/>
                    <a:pt x="3574" y="770"/>
                    <a:pt x="3580" y="764"/>
                  </a:cubicBezTo>
                  <a:cubicBezTo>
                    <a:pt x="3593" y="744"/>
                    <a:pt x="3586" y="719"/>
                    <a:pt x="3567" y="706"/>
                  </a:cubicBezTo>
                  <a:cubicBezTo>
                    <a:pt x="3562" y="704"/>
                    <a:pt x="3557" y="704"/>
                    <a:pt x="3552" y="704"/>
                  </a:cubicBezTo>
                  <a:cubicBezTo>
                    <a:pt x="3536" y="704"/>
                    <a:pt x="3519" y="711"/>
                    <a:pt x="3509" y="725"/>
                  </a:cubicBezTo>
                  <a:cubicBezTo>
                    <a:pt x="3509" y="725"/>
                    <a:pt x="3368" y="969"/>
                    <a:pt x="3060" y="1174"/>
                  </a:cubicBezTo>
                  <a:cubicBezTo>
                    <a:pt x="2850" y="1316"/>
                    <a:pt x="2516" y="1466"/>
                    <a:pt x="2056" y="1466"/>
                  </a:cubicBezTo>
                  <a:cubicBezTo>
                    <a:pt x="1913" y="1466"/>
                    <a:pt x="1759" y="1451"/>
                    <a:pt x="1592" y="1418"/>
                  </a:cubicBezTo>
                  <a:cubicBezTo>
                    <a:pt x="232" y="1142"/>
                    <a:pt x="84" y="45"/>
                    <a:pt x="84" y="33"/>
                  </a:cubicBezTo>
                  <a:cubicBezTo>
                    <a:pt x="78" y="13"/>
                    <a:pt x="59" y="0"/>
                    <a:pt x="39" y="0"/>
                  </a:cubicBezTo>
                  <a:close/>
                </a:path>
              </a:pathLst>
            </a:custGeom>
            <a:solidFill>
              <a:srgbClr val="33333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a:off x="613975" y="1626275"/>
              <a:ext cx="10925" cy="14025"/>
            </a:xfrm>
            <a:custGeom>
              <a:avLst/>
              <a:gdLst/>
              <a:ahLst/>
              <a:cxnLst/>
              <a:rect l="l" t="t" r="r" b="b"/>
              <a:pathLst>
                <a:path w="437" h="561" extrusionOk="0">
                  <a:moveTo>
                    <a:pt x="95" y="1"/>
                  </a:moveTo>
                  <a:cubicBezTo>
                    <a:pt x="77" y="1"/>
                    <a:pt x="58" y="17"/>
                    <a:pt x="58" y="34"/>
                  </a:cubicBezTo>
                  <a:cubicBezTo>
                    <a:pt x="0" y="246"/>
                    <a:pt x="13" y="393"/>
                    <a:pt x="103" y="483"/>
                  </a:cubicBezTo>
                  <a:cubicBezTo>
                    <a:pt x="161" y="541"/>
                    <a:pt x="244" y="560"/>
                    <a:pt x="308" y="560"/>
                  </a:cubicBezTo>
                  <a:cubicBezTo>
                    <a:pt x="360" y="560"/>
                    <a:pt x="398" y="547"/>
                    <a:pt x="404" y="547"/>
                  </a:cubicBezTo>
                  <a:cubicBezTo>
                    <a:pt x="424" y="541"/>
                    <a:pt x="437" y="522"/>
                    <a:pt x="430" y="496"/>
                  </a:cubicBezTo>
                  <a:cubicBezTo>
                    <a:pt x="425" y="480"/>
                    <a:pt x="411" y="469"/>
                    <a:pt x="395" y="469"/>
                  </a:cubicBezTo>
                  <a:cubicBezTo>
                    <a:pt x="392" y="469"/>
                    <a:pt x="389" y="469"/>
                    <a:pt x="385" y="470"/>
                  </a:cubicBezTo>
                  <a:cubicBezTo>
                    <a:pt x="382" y="470"/>
                    <a:pt x="352" y="477"/>
                    <a:pt x="311" y="477"/>
                  </a:cubicBezTo>
                  <a:cubicBezTo>
                    <a:pt x="262" y="477"/>
                    <a:pt x="200" y="467"/>
                    <a:pt x="154" y="425"/>
                  </a:cubicBezTo>
                  <a:cubicBezTo>
                    <a:pt x="97" y="361"/>
                    <a:pt x="84" y="233"/>
                    <a:pt x="135" y="53"/>
                  </a:cubicBezTo>
                  <a:cubicBezTo>
                    <a:pt x="142" y="34"/>
                    <a:pt x="129" y="9"/>
                    <a:pt x="103" y="2"/>
                  </a:cubicBezTo>
                  <a:cubicBezTo>
                    <a:pt x="100" y="1"/>
                    <a:pt x="98" y="1"/>
                    <a:pt x="95" y="1"/>
                  </a:cubicBezTo>
                  <a:close/>
                </a:path>
              </a:pathLst>
            </a:custGeom>
            <a:solidFill>
              <a:srgbClr val="33333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40"/>
          <p:cNvGrpSpPr/>
          <p:nvPr/>
        </p:nvGrpSpPr>
        <p:grpSpPr>
          <a:xfrm>
            <a:off x="6491631" y="3479557"/>
            <a:ext cx="3910308" cy="1663787"/>
            <a:chOff x="276375" y="3909025"/>
            <a:chExt cx="3551274" cy="1234447"/>
          </a:xfrm>
        </p:grpSpPr>
        <p:sp>
          <p:nvSpPr>
            <p:cNvPr id="541" name="Google Shape;541;p40"/>
            <p:cNvSpPr/>
            <p:nvPr/>
          </p:nvSpPr>
          <p:spPr>
            <a:xfrm rot="-5373803" flipH="1">
              <a:off x="1096553" y="3097316"/>
              <a:ext cx="1223154" cy="2854200"/>
            </a:xfrm>
            <a:custGeom>
              <a:avLst/>
              <a:gdLst/>
              <a:ahLst/>
              <a:cxnLst/>
              <a:rect l="l" t="t" r="r" b="b"/>
              <a:pathLst>
                <a:path w="15600" h="23046" extrusionOk="0">
                  <a:moveTo>
                    <a:pt x="15599" y="0"/>
                  </a:moveTo>
                  <a:lnTo>
                    <a:pt x="0" y="21147"/>
                  </a:lnTo>
                  <a:lnTo>
                    <a:pt x="1617" y="23045"/>
                  </a:lnTo>
                  <a:lnTo>
                    <a:pt x="11372" y="13489"/>
                  </a:lnTo>
                  <a:lnTo>
                    <a:pt x="15599" y="9352"/>
                  </a:lnTo>
                  <a:lnTo>
                    <a:pt x="15599"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rot="-5373803" flipH="1">
              <a:off x="1923352" y="3560102"/>
              <a:ext cx="1096447" cy="2063059"/>
            </a:xfrm>
            <a:custGeom>
              <a:avLst/>
              <a:gdLst/>
              <a:ahLst/>
              <a:cxnLst/>
              <a:rect l="l" t="t" r="r" b="b"/>
              <a:pathLst>
                <a:path w="13984" h="16658" extrusionOk="0">
                  <a:moveTo>
                    <a:pt x="13983" y="1"/>
                  </a:moveTo>
                  <a:lnTo>
                    <a:pt x="9756" y="4138"/>
                  </a:lnTo>
                  <a:lnTo>
                    <a:pt x="1" y="13694"/>
                  </a:lnTo>
                  <a:lnTo>
                    <a:pt x="315" y="16658"/>
                  </a:lnTo>
                  <a:lnTo>
                    <a:pt x="5337" y="13367"/>
                  </a:lnTo>
                  <a:lnTo>
                    <a:pt x="13983" y="7691"/>
                  </a:lnTo>
                  <a:lnTo>
                    <a:pt x="13983"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0"/>
            <p:cNvSpPr/>
            <p:nvPr/>
          </p:nvSpPr>
          <p:spPr>
            <a:xfrm rot="-5373803" flipH="1">
              <a:off x="2558375" y="3876337"/>
              <a:ext cx="1071827" cy="1458557"/>
            </a:xfrm>
            <a:custGeom>
              <a:avLst/>
              <a:gdLst/>
              <a:ahLst/>
              <a:cxnLst/>
              <a:rect l="l" t="t" r="r" b="b"/>
              <a:pathLst>
                <a:path w="13670" h="11777" extrusionOk="0">
                  <a:moveTo>
                    <a:pt x="13669" y="0"/>
                  </a:moveTo>
                  <a:lnTo>
                    <a:pt x="5023" y="5676"/>
                  </a:lnTo>
                  <a:lnTo>
                    <a:pt x="1" y="8967"/>
                  </a:lnTo>
                  <a:lnTo>
                    <a:pt x="1" y="11776"/>
                  </a:lnTo>
                  <a:lnTo>
                    <a:pt x="13669" y="6613"/>
                  </a:lnTo>
                  <a:lnTo>
                    <a:pt x="13669"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00;p40">
            <a:extLst>
              <a:ext uri="{FF2B5EF4-FFF2-40B4-BE49-F238E27FC236}">
                <a16:creationId xmlns:a16="http://schemas.microsoft.com/office/drawing/2014/main" id="{1589C7A5-6BF3-4404-9C46-828C27B3313F}"/>
              </a:ext>
            </a:extLst>
          </p:cNvPr>
          <p:cNvSpPr txBox="1">
            <a:spLocks/>
          </p:cNvSpPr>
          <p:nvPr/>
        </p:nvSpPr>
        <p:spPr>
          <a:xfrm>
            <a:off x="826963" y="3617526"/>
            <a:ext cx="780600" cy="543900"/>
          </a:xfrm>
          <a:prstGeom prst="rect">
            <a:avLst/>
          </a:prstGeom>
          <a:solidFill>
            <a:srgbClr val="00B05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Paytone One"/>
              <a:buNone/>
              <a:defRPr sz="3000" b="0" i="0" u="none" strike="noStrike" cap="none">
                <a:solidFill>
                  <a:schemeClr val="lt1"/>
                </a:solidFill>
                <a:latin typeface="Paytone One"/>
                <a:ea typeface="Paytone One"/>
                <a:cs typeface="Paytone One"/>
                <a:sym typeface="Paytone One"/>
              </a:defRPr>
            </a:lvl1pPr>
            <a:lvl2pPr marR="0" lvl="1" algn="l" rtl="0">
              <a:lnSpc>
                <a:spcPct val="100000"/>
              </a:lnSpc>
              <a:spcBef>
                <a:spcPts val="0"/>
              </a:spcBef>
              <a:spcAft>
                <a:spcPts val="0"/>
              </a:spcAft>
              <a:buClr>
                <a:schemeClr val="lt1"/>
              </a:buClr>
              <a:buSzPts val="3000"/>
              <a:buFont typeface="Paytone One"/>
              <a:buNone/>
              <a:defRPr sz="3000" b="0" i="0" u="none" strike="noStrike" cap="none">
                <a:solidFill>
                  <a:schemeClr val="lt1"/>
                </a:solidFill>
                <a:latin typeface="Paytone One"/>
                <a:ea typeface="Paytone One"/>
                <a:cs typeface="Paytone One"/>
                <a:sym typeface="Paytone One"/>
              </a:defRPr>
            </a:lvl2pPr>
            <a:lvl3pPr marR="0" lvl="2" algn="l" rtl="0">
              <a:lnSpc>
                <a:spcPct val="100000"/>
              </a:lnSpc>
              <a:spcBef>
                <a:spcPts val="0"/>
              </a:spcBef>
              <a:spcAft>
                <a:spcPts val="0"/>
              </a:spcAft>
              <a:buClr>
                <a:schemeClr val="lt1"/>
              </a:buClr>
              <a:buSzPts val="3000"/>
              <a:buFont typeface="Paytone One"/>
              <a:buNone/>
              <a:defRPr sz="3000" b="0" i="0" u="none" strike="noStrike" cap="none">
                <a:solidFill>
                  <a:schemeClr val="lt1"/>
                </a:solidFill>
                <a:latin typeface="Paytone One"/>
                <a:ea typeface="Paytone One"/>
                <a:cs typeface="Paytone One"/>
                <a:sym typeface="Paytone One"/>
              </a:defRPr>
            </a:lvl3pPr>
            <a:lvl4pPr marR="0" lvl="3" algn="l" rtl="0">
              <a:lnSpc>
                <a:spcPct val="100000"/>
              </a:lnSpc>
              <a:spcBef>
                <a:spcPts val="0"/>
              </a:spcBef>
              <a:spcAft>
                <a:spcPts val="0"/>
              </a:spcAft>
              <a:buClr>
                <a:schemeClr val="lt1"/>
              </a:buClr>
              <a:buSzPts val="3000"/>
              <a:buFont typeface="Paytone One"/>
              <a:buNone/>
              <a:defRPr sz="3000" b="0" i="0" u="none" strike="noStrike" cap="none">
                <a:solidFill>
                  <a:schemeClr val="lt1"/>
                </a:solidFill>
                <a:latin typeface="Paytone One"/>
                <a:ea typeface="Paytone One"/>
                <a:cs typeface="Paytone One"/>
                <a:sym typeface="Paytone One"/>
              </a:defRPr>
            </a:lvl4pPr>
            <a:lvl5pPr marR="0" lvl="4" algn="l" rtl="0">
              <a:lnSpc>
                <a:spcPct val="100000"/>
              </a:lnSpc>
              <a:spcBef>
                <a:spcPts val="0"/>
              </a:spcBef>
              <a:spcAft>
                <a:spcPts val="0"/>
              </a:spcAft>
              <a:buClr>
                <a:schemeClr val="lt1"/>
              </a:buClr>
              <a:buSzPts val="3000"/>
              <a:buFont typeface="Paytone One"/>
              <a:buNone/>
              <a:defRPr sz="3000" b="0" i="0" u="none" strike="noStrike" cap="none">
                <a:solidFill>
                  <a:schemeClr val="lt1"/>
                </a:solidFill>
                <a:latin typeface="Paytone One"/>
                <a:ea typeface="Paytone One"/>
                <a:cs typeface="Paytone One"/>
                <a:sym typeface="Paytone One"/>
              </a:defRPr>
            </a:lvl5pPr>
            <a:lvl6pPr marR="0" lvl="5" algn="l" rtl="0">
              <a:lnSpc>
                <a:spcPct val="100000"/>
              </a:lnSpc>
              <a:spcBef>
                <a:spcPts val="0"/>
              </a:spcBef>
              <a:spcAft>
                <a:spcPts val="0"/>
              </a:spcAft>
              <a:buClr>
                <a:schemeClr val="lt1"/>
              </a:buClr>
              <a:buSzPts val="3000"/>
              <a:buFont typeface="Paytone One"/>
              <a:buNone/>
              <a:defRPr sz="3000" b="0" i="0" u="none" strike="noStrike" cap="none">
                <a:solidFill>
                  <a:schemeClr val="lt1"/>
                </a:solidFill>
                <a:latin typeface="Paytone One"/>
                <a:ea typeface="Paytone One"/>
                <a:cs typeface="Paytone One"/>
                <a:sym typeface="Paytone One"/>
              </a:defRPr>
            </a:lvl6pPr>
            <a:lvl7pPr marR="0" lvl="6" algn="l" rtl="0">
              <a:lnSpc>
                <a:spcPct val="100000"/>
              </a:lnSpc>
              <a:spcBef>
                <a:spcPts val="0"/>
              </a:spcBef>
              <a:spcAft>
                <a:spcPts val="0"/>
              </a:spcAft>
              <a:buClr>
                <a:schemeClr val="lt1"/>
              </a:buClr>
              <a:buSzPts val="3000"/>
              <a:buFont typeface="Paytone One"/>
              <a:buNone/>
              <a:defRPr sz="3000" b="0" i="0" u="none" strike="noStrike" cap="none">
                <a:solidFill>
                  <a:schemeClr val="lt1"/>
                </a:solidFill>
                <a:latin typeface="Paytone One"/>
                <a:ea typeface="Paytone One"/>
                <a:cs typeface="Paytone One"/>
                <a:sym typeface="Paytone One"/>
              </a:defRPr>
            </a:lvl7pPr>
            <a:lvl8pPr marR="0" lvl="7" algn="l" rtl="0">
              <a:lnSpc>
                <a:spcPct val="100000"/>
              </a:lnSpc>
              <a:spcBef>
                <a:spcPts val="0"/>
              </a:spcBef>
              <a:spcAft>
                <a:spcPts val="0"/>
              </a:spcAft>
              <a:buClr>
                <a:schemeClr val="lt1"/>
              </a:buClr>
              <a:buSzPts val="3000"/>
              <a:buFont typeface="Paytone One"/>
              <a:buNone/>
              <a:defRPr sz="3000" b="0" i="0" u="none" strike="noStrike" cap="none">
                <a:solidFill>
                  <a:schemeClr val="lt1"/>
                </a:solidFill>
                <a:latin typeface="Paytone One"/>
                <a:ea typeface="Paytone One"/>
                <a:cs typeface="Paytone One"/>
                <a:sym typeface="Paytone One"/>
              </a:defRPr>
            </a:lvl8pPr>
            <a:lvl9pPr marR="0" lvl="8" algn="l" rtl="0">
              <a:lnSpc>
                <a:spcPct val="100000"/>
              </a:lnSpc>
              <a:spcBef>
                <a:spcPts val="0"/>
              </a:spcBef>
              <a:spcAft>
                <a:spcPts val="0"/>
              </a:spcAft>
              <a:buClr>
                <a:schemeClr val="lt1"/>
              </a:buClr>
              <a:buSzPts val="3000"/>
              <a:buFont typeface="Paytone One"/>
              <a:buNone/>
              <a:defRPr sz="3000" b="0" i="0" u="none" strike="noStrike" cap="none">
                <a:solidFill>
                  <a:schemeClr val="lt1"/>
                </a:solidFill>
                <a:latin typeface="Paytone One"/>
                <a:ea typeface="Paytone One"/>
                <a:cs typeface="Paytone One"/>
                <a:sym typeface="Paytone One"/>
              </a:defRPr>
            </a:lvl9pPr>
          </a:lstStyle>
          <a:p>
            <a:r>
              <a:rPr lang="en"/>
              <a:t>05</a:t>
            </a:r>
          </a:p>
        </p:txBody>
      </p:sp>
      <p:sp>
        <p:nvSpPr>
          <p:cNvPr id="57" name="Google Shape;503;p40">
            <a:extLst>
              <a:ext uri="{FF2B5EF4-FFF2-40B4-BE49-F238E27FC236}">
                <a16:creationId xmlns:a16="http://schemas.microsoft.com/office/drawing/2014/main" id="{832D5234-5A83-4EBC-8C9A-45439BAC922C}"/>
              </a:ext>
            </a:extLst>
          </p:cNvPr>
          <p:cNvSpPr txBox="1">
            <a:spLocks/>
          </p:cNvSpPr>
          <p:nvPr/>
        </p:nvSpPr>
        <p:spPr>
          <a:xfrm>
            <a:off x="655160" y="4179375"/>
            <a:ext cx="2408400" cy="48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400"/>
              <a:buFont typeface="Bebas Neue"/>
              <a:buNone/>
              <a:defRPr sz="2400" b="0" i="0" u="none" strike="noStrike" cap="none">
                <a:solidFill>
                  <a:schemeClr val="dk1"/>
                </a:solidFill>
                <a:latin typeface="Paytone One"/>
                <a:ea typeface="Paytone One"/>
                <a:cs typeface="Paytone One"/>
                <a:sym typeface="Paytone One"/>
              </a:defRPr>
            </a:lvl1pPr>
            <a:lvl2pPr marL="914400" marR="0" lvl="1" indent="-317500" algn="l" rtl="0">
              <a:lnSpc>
                <a:spcPct val="100000"/>
              </a:lnSpc>
              <a:spcBef>
                <a:spcPts val="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lt1"/>
              </a:buClr>
              <a:buSzPts val="2400"/>
              <a:buFont typeface="Bebas Neue"/>
              <a:buNone/>
              <a:defRPr sz="2400" b="0" i="0" u="none" strike="noStrike" cap="none">
                <a:solidFill>
                  <a:schemeClr val="lt1"/>
                </a:solidFill>
                <a:latin typeface="Bebas Neue"/>
                <a:ea typeface="Bebas Neue"/>
                <a:cs typeface="Bebas Neue"/>
                <a:sym typeface="Bebas Neue"/>
              </a:defRPr>
            </a:lvl9pPr>
          </a:lstStyle>
          <a:p>
            <a:pPr marL="0" indent="0"/>
            <a:r>
              <a:rPr lang="en-US"/>
              <a:t>Conclusion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pic>
        <p:nvPicPr>
          <p:cNvPr id="15" name="Picture 14">
            <a:extLst>
              <a:ext uri="{FF2B5EF4-FFF2-40B4-BE49-F238E27FC236}">
                <a16:creationId xmlns:a16="http://schemas.microsoft.com/office/drawing/2014/main" id="{597F0559-A38E-4787-8FF6-A271D60CC472}"/>
              </a:ext>
            </a:extLst>
          </p:cNvPr>
          <p:cNvPicPr>
            <a:picLocks noChangeAspect="1"/>
          </p:cNvPicPr>
          <p:nvPr/>
        </p:nvPicPr>
        <p:blipFill rotWithShape="1">
          <a:blip r:embed="rId3"/>
          <a:srcRect r="17549"/>
          <a:stretch/>
        </p:blipFill>
        <p:spPr>
          <a:xfrm>
            <a:off x="5123362" y="642326"/>
            <a:ext cx="2832969" cy="3900586"/>
          </a:xfrm>
          <a:prstGeom prst="rect">
            <a:avLst/>
          </a:prstGeom>
        </p:spPr>
      </p:pic>
      <p:pic>
        <p:nvPicPr>
          <p:cNvPr id="16" name="Picture 15">
            <a:extLst>
              <a:ext uri="{FF2B5EF4-FFF2-40B4-BE49-F238E27FC236}">
                <a16:creationId xmlns:a16="http://schemas.microsoft.com/office/drawing/2014/main" id="{3345F9EE-F518-4F5E-8E30-1211C456748C}"/>
              </a:ext>
            </a:extLst>
          </p:cNvPr>
          <p:cNvPicPr>
            <a:picLocks noChangeAspect="1"/>
          </p:cNvPicPr>
          <p:nvPr/>
        </p:nvPicPr>
        <p:blipFill>
          <a:blip r:embed="rId4"/>
          <a:stretch>
            <a:fillRect/>
          </a:stretch>
        </p:blipFill>
        <p:spPr>
          <a:xfrm>
            <a:off x="1024447" y="642326"/>
            <a:ext cx="2843360" cy="3858847"/>
          </a:xfrm>
          <a:prstGeom prst="rect">
            <a:avLst/>
          </a:prstGeom>
        </p:spPr>
      </p:pic>
    </p:spTree>
    <p:extLst>
      <p:ext uri="{BB962C8B-B14F-4D97-AF65-F5344CB8AC3E}">
        <p14:creationId xmlns:p14="http://schemas.microsoft.com/office/powerpoint/2010/main" val="266870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pic>
        <p:nvPicPr>
          <p:cNvPr id="13" name="Picture 12">
            <a:extLst>
              <a:ext uri="{FF2B5EF4-FFF2-40B4-BE49-F238E27FC236}">
                <a16:creationId xmlns:a16="http://schemas.microsoft.com/office/drawing/2014/main" id="{13F8BB09-C493-45D9-9FA9-F5364B30979A}"/>
              </a:ext>
            </a:extLst>
          </p:cNvPr>
          <p:cNvPicPr/>
          <p:nvPr/>
        </p:nvPicPr>
        <p:blipFill>
          <a:blip r:embed="rId3"/>
          <a:stretch>
            <a:fillRect/>
          </a:stretch>
        </p:blipFill>
        <p:spPr>
          <a:xfrm>
            <a:off x="2720946" y="438151"/>
            <a:ext cx="3599465" cy="2133599"/>
          </a:xfrm>
          <a:prstGeom prst="rect">
            <a:avLst/>
          </a:prstGeom>
        </p:spPr>
      </p:pic>
      <p:pic>
        <p:nvPicPr>
          <p:cNvPr id="14" name="Picture 13">
            <a:extLst>
              <a:ext uri="{FF2B5EF4-FFF2-40B4-BE49-F238E27FC236}">
                <a16:creationId xmlns:a16="http://schemas.microsoft.com/office/drawing/2014/main" id="{A9F40036-43CD-41E2-A5D7-178C52599035}"/>
              </a:ext>
            </a:extLst>
          </p:cNvPr>
          <p:cNvPicPr/>
          <p:nvPr/>
        </p:nvPicPr>
        <p:blipFill>
          <a:blip r:embed="rId4"/>
          <a:stretch>
            <a:fillRect/>
          </a:stretch>
        </p:blipFill>
        <p:spPr>
          <a:xfrm>
            <a:off x="2720946" y="2571750"/>
            <a:ext cx="3702105" cy="2133599"/>
          </a:xfrm>
          <a:prstGeom prst="rect">
            <a:avLst/>
          </a:prstGeom>
        </p:spPr>
      </p:pic>
    </p:spTree>
    <p:extLst>
      <p:ext uri="{BB962C8B-B14F-4D97-AF65-F5344CB8AC3E}">
        <p14:creationId xmlns:p14="http://schemas.microsoft.com/office/powerpoint/2010/main" val="634454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grpSp>
        <p:nvGrpSpPr>
          <p:cNvPr id="578" name="Google Shape;578;p42"/>
          <p:cNvGrpSpPr/>
          <p:nvPr/>
        </p:nvGrpSpPr>
        <p:grpSpPr>
          <a:xfrm>
            <a:off x="3380550" y="3731901"/>
            <a:ext cx="3551274" cy="1411590"/>
            <a:chOff x="276375" y="3909025"/>
            <a:chExt cx="3551274" cy="1234447"/>
          </a:xfrm>
        </p:grpSpPr>
        <p:sp>
          <p:nvSpPr>
            <p:cNvPr id="579" name="Google Shape;579;p42"/>
            <p:cNvSpPr/>
            <p:nvPr/>
          </p:nvSpPr>
          <p:spPr>
            <a:xfrm rot="-5373803" flipH="1">
              <a:off x="1096553" y="3097316"/>
              <a:ext cx="1223154" cy="2854200"/>
            </a:xfrm>
            <a:custGeom>
              <a:avLst/>
              <a:gdLst/>
              <a:ahLst/>
              <a:cxnLst/>
              <a:rect l="l" t="t" r="r" b="b"/>
              <a:pathLst>
                <a:path w="15600" h="23046" extrusionOk="0">
                  <a:moveTo>
                    <a:pt x="15599" y="0"/>
                  </a:moveTo>
                  <a:lnTo>
                    <a:pt x="0" y="21147"/>
                  </a:lnTo>
                  <a:lnTo>
                    <a:pt x="1617" y="23045"/>
                  </a:lnTo>
                  <a:lnTo>
                    <a:pt x="11372" y="13489"/>
                  </a:lnTo>
                  <a:lnTo>
                    <a:pt x="15599" y="9352"/>
                  </a:lnTo>
                  <a:lnTo>
                    <a:pt x="15599"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2"/>
            <p:cNvSpPr/>
            <p:nvPr/>
          </p:nvSpPr>
          <p:spPr>
            <a:xfrm rot="-5373803" flipH="1">
              <a:off x="1923352" y="3560102"/>
              <a:ext cx="1096447" cy="2063059"/>
            </a:xfrm>
            <a:custGeom>
              <a:avLst/>
              <a:gdLst/>
              <a:ahLst/>
              <a:cxnLst/>
              <a:rect l="l" t="t" r="r" b="b"/>
              <a:pathLst>
                <a:path w="13984" h="16658" extrusionOk="0">
                  <a:moveTo>
                    <a:pt x="13983" y="1"/>
                  </a:moveTo>
                  <a:lnTo>
                    <a:pt x="9756" y="4138"/>
                  </a:lnTo>
                  <a:lnTo>
                    <a:pt x="1" y="13694"/>
                  </a:lnTo>
                  <a:lnTo>
                    <a:pt x="315" y="16658"/>
                  </a:lnTo>
                  <a:lnTo>
                    <a:pt x="5337" y="13367"/>
                  </a:lnTo>
                  <a:lnTo>
                    <a:pt x="13983" y="7691"/>
                  </a:lnTo>
                  <a:lnTo>
                    <a:pt x="13983"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2"/>
            <p:cNvSpPr/>
            <p:nvPr/>
          </p:nvSpPr>
          <p:spPr>
            <a:xfrm rot="-5373803" flipH="1">
              <a:off x="2558375" y="3876337"/>
              <a:ext cx="1071827" cy="1458557"/>
            </a:xfrm>
            <a:custGeom>
              <a:avLst/>
              <a:gdLst/>
              <a:ahLst/>
              <a:cxnLst/>
              <a:rect l="l" t="t" r="r" b="b"/>
              <a:pathLst>
                <a:path w="13670" h="11777" extrusionOk="0">
                  <a:moveTo>
                    <a:pt x="13669" y="0"/>
                  </a:moveTo>
                  <a:lnTo>
                    <a:pt x="5023" y="5676"/>
                  </a:lnTo>
                  <a:lnTo>
                    <a:pt x="1" y="8967"/>
                  </a:lnTo>
                  <a:lnTo>
                    <a:pt x="1" y="11776"/>
                  </a:lnTo>
                  <a:lnTo>
                    <a:pt x="13669" y="6613"/>
                  </a:lnTo>
                  <a:lnTo>
                    <a:pt x="13669" y="0"/>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 name="Google Shape;582;p42"/>
          <p:cNvSpPr/>
          <p:nvPr/>
        </p:nvSpPr>
        <p:spPr>
          <a:xfrm>
            <a:off x="5174963" y="1070550"/>
            <a:ext cx="3002400" cy="30024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2"/>
          <p:cNvSpPr txBox="1">
            <a:spLocks noGrp="1"/>
          </p:cNvSpPr>
          <p:nvPr>
            <p:ph type="title"/>
          </p:nvPr>
        </p:nvSpPr>
        <p:spPr>
          <a:xfrm>
            <a:off x="450310" y="1994790"/>
            <a:ext cx="7037455" cy="85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CONCLUSION</a:t>
            </a:r>
            <a:endParaRPr/>
          </a:p>
        </p:txBody>
      </p:sp>
      <p:sp>
        <p:nvSpPr>
          <p:cNvPr id="586" name="Google Shape;586;p42"/>
          <p:cNvSpPr/>
          <p:nvPr/>
        </p:nvSpPr>
        <p:spPr>
          <a:xfrm rot="394">
            <a:off x="5243848" y="871125"/>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 name="Google Shape;587;p42"/>
          <p:cNvGrpSpPr/>
          <p:nvPr/>
        </p:nvGrpSpPr>
        <p:grpSpPr>
          <a:xfrm rot="-9670431">
            <a:off x="-1441815" y="-1802310"/>
            <a:ext cx="2963634" cy="3760412"/>
            <a:chOff x="5527650" y="4314725"/>
            <a:chExt cx="469125" cy="595250"/>
          </a:xfrm>
        </p:grpSpPr>
        <p:sp>
          <p:nvSpPr>
            <p:cNvPr id="588" name="Google Shape;588;p42"/>
            <p:cNvSpPr/>
            <p:nvPr/>
          </p:nvSpPr>
          <p:spPr>
            <a:xfrm>
              <a:off x="5527650" y="4314725"/>
              <a:ext cx="388650" cy="534000"/>
            </a:xfrm>
            <a:custGeom>
              <a:avLst/>
              <a:gdLst/>
              <a:ahLst/>
              <a:cxnLst/>
              <a:rect l="l" t="t" r="r" b="b"/>
              <a:pathLst>
                <a:path w="15546" h="21360" extrusionOk="0">
                  <a:moveTo>
                    <a:pt x="15179" y="1"/>
                  </a:moveTo>
                  <a:cubicBezTo>
                    <a:pt x="11318" y="1091"/>
                    <a:pt x="8143" y="2893"/>
                    <a:pt x="5744" y="5363"/>
                  </a:cubicBezTo>
                  <a:cubicBezTo>
                    <a:pt x="3820" y="7338"/>
                    <a:pt x="2390" y="9737"/>
                    <a:pt x="1505" y="12489"/>
                  </a:cubicBezTo>
                  <a:cubicBezTo>
                    <a:pt x="0" y="17150"/>
                    <a:pt x="547" y="21172"/>
                    <a:pt x="575" y="21358"/>
                  </a:cubicBezTo>
                  <a:lnTo>
                    <a:pt x="575" y="21358"/>
                  </a:lnTo>
                  <a:lnTo>
                    <a:pt x="1922" y="21160"/>
                  </a:lnTo>
                  <a:cubicBezTo>
                    <a:pt x="1915" y="21122"/>
                    <a:pt x="1389" y="17235"/>
                    <a:pt x="2813" y="12861"/>
                  </a:cubicBezTo>
                  <a:cubicBezTo>
                    <a:pt x="3647" y="10314"/>
                    <a:pt x="4968" y="8108"/>
                    <a:pt x="6745" y="6286"/>
                  </a:cubicBezTo>
                  <a:cubicBezTo>
                    <a:pt x="8971" y="4009"/>
                    <a:pt x="11934" y="2335"/>
                    <a:pt x="15545" y="1309"/>
                  </a:cubicBezTo>
                  <a:lnTo>
                    <a:pt x="15179" y="1"/>
                  </a:lnTo>
                  <a:close/>
                  <a:moveTo>
                    <a:pt x="575" y="21358"/>
                  </a:moveTo>
                  <a:lnTo>
                    <a:pt x="568" y="21359"/>
                  </a:lnTo>
                  <a:lnTo>
                    <a:pt x="575" y="21359"/>
                  </a:lnTo>
                  <a:cubicBezTo>
                    <a:pt x="575" y="21359"/>
                    <a:pt x="575" y="21359"/>
                    <a:pt x="575" y="21358"/>
                  </a:cubicBezTo>
                  <a:close/>
                </a:path>
              </a:pathLst>
            </a:custGeom>
            <a:solidFill>
              <a:schemeClr val="accent3"/>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2"/>
            <p:cNvSpPr/>
            <p:nvPr/>
          </p:nvSpPr>
          <p:spPr>
            <a:xfrm>
              <a:off x="5553550" y="4334775"/>
              <a:ext cx="388875" cy="533975"/>
            </a:xfrm>
            <a:custGeom>
              <a:avLst/>
              <a:gdLst/>
              <a:ahLst/>
              <a:cxnLst/>
              <a:rect l="l" t="t" r="r" b="b"/>
              <a:pathLst>
                <a:path w="15555" h="21359" extrusionOk="0">
                  <a:moveTo>
                    <a:pt x="15183" y="0"/>
                  </a:moveTo>
                  <a:cubicBezTo>
                    <a:pt x="11321" y="1091"/>
                    <a:pt x="8153" y="2893"/>
                    <a:pt x="5754" y="5362"/>
                  </a:cubicBezTo>
                  <a:cubicBezTo>
                    <a:pt x="3830" y="7338"/>
                    <a:pt x="2399" y="9737"/>
                    <a:pt x="1508" y="12488"/>
                  </a:cubicBezTo>
                  <a:cubicBezTo>
                    <a:pt x="1" y="17158"/>
                    <a:pt x="552" y="21186"/>
                    <a:pt x="578" y="21359"/>
                  </a:cubicBezTo>
                  <a:lnTo>
                    <a:pt x="1925" y="21166"/>
                  </a:lnTo>
                  <a:cubicBezTo>
                    <a:pt x="1925" y="21128"/>
                    <a:pt x="1392" y="17280"/>
                    <a:pt x="2804" y="12912"/>
                  </a:cubicBezTo>
                  <a:cubicBezTo>
                    <a:pt x="3631" y="10359"/>
                    <a:pt x="4952" y="8140"/>
                    <a:pt x="6729" y="6312"/>
                  </a:cubicBezTo>
                  <a:cubicBezTo>
                    <a:pt x="8961" y="4022"/>
                    <a:pt x="11931" y="2335"/>
                    <a:pt x="15555" y="1309"/>
                  </a:cubicBezTo>
                  <a:lnTo>
                    <a:pt x="15183" y="0"/>
                  </a:lnTo>
                  <a:close/>
                </a:path>
              </a:pathLst>
            </a:custGeom>
            <a:solidFill>
              <a:schemeClr val="accent2"/>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2"/>
            <p:cNvSpPr/>
            <p:nvPr/>
          </p:nvSpPr>
          <p:spPr>
            <a:xfrm>
              <a:off x="5581625" y="4352100"/>
              <a:ext cx="388850" cy="533975"/>
            </a:xfrm>
            <a:custGeom>
              <a:avLst/>
              <a:gdLst/>
              <a:ahLst/>
              <a:cxnLst/>
              <a:rect l="l" t="t" r="r" b="b"/>
              <a:pathLst>
                <a:path w="15554" h="21359" extrusionOk="0">
                  <a:moveTo>
                    <a:pt x="15182" y="0"/>
                  </a:moveTo>
                  <a:cubicBezTo>
                    <a:pt x="11321" y="1090"/>
                    <a:pt x="8152" y="2899"/>
                    <a:pt x="5753" y="5362"/>
                  </a:cubicBezTo>
                  <a:cubicBezTo>
                    <a:pt x="3829" y="7338"/>
                    <a:pt x="2399" y="9736"/>
                    <a:pt x="1507" y="12494"/>
                  </a:cubicBezTo>
                  <a:cubicBezTo>
                    <a:pt x="0" y="17157"/>
                    <a:pt x="552" y="21192"/>
                    <a:pt x="577" y="21359"/>
                  </a:cubicBezTo>
                  <a:lnTo>
                    <a:pt x="1924" y="21166"/>
                  </a:lnTo>
                  <a:cubicBezTo>
                    <a:pt x="1924" y="21128"/>
                    <a:pt x="1392" y="17279"/>
                    <a:pt x="2803" y="12911"/>
                  </a:cubicBezTo>
                  <a:cubicBezTo>
                    <a:pt x="3630" y="10359"/>
                    <a:pt x="4952" y="8139"/>
                    <a:pt x="6728" y="6311"/>
                  </a:cubicBezTo>
                  <a:cubicBezTo>
                    <a:pt x="8960" y="4022"/>
                    <a:pt x="11930" y="2341"/>
                    <a:pt x="15554" y="1309"/>
                  </a:cubicBezTo>
                  <a:lnTo>
                    <a:pt x="15182" y="0"/>
                  </a:lnTo>
                  <a:close/>
                </a:path>
              </a:pathLst>
            </a:custGeom>
            <a:solidFill>
              <a:schemeClr val="accent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2"/>
            <p:cNvSpPr/>
            <p:nvPr/>
          </p:nvSpPr>
          <p:spPr>
            <a:xfrm>
              <a:off x="5601025" y="4374700"/>
              <a:ext cx="395750" cy="535275"/>
            </a:xfrm>
            <a:custGeom>
              <a:avLst/>
              <a:gdLst/>
              <a:ahLst/>
              <a:cxnLst/>
              <a:rect l="l" t="t" r="r" b="b"/>
              <a:pathLst>
                <a:path w="15830" h="21411" extrusionOk="0">
                  <a:moveTo>
                    <a:pt x="15490" y="0"/>
                  </a:moveTo>
                  <a:cubicBezTo>
                    <a:pt x="11577" y="1007"/>
                    <a:pt x="8390" y="2746"/>
                    <a:pt x="6010" y="5170"/>
                  </a:cubicBezTo>
                  <a:cubicBezTo>
                    <a:pt x="4086" y="7120"/>
                    <a:pt x="2694" y="9506"/>
                    <a:pt x="1860" y="12270"/>
                  </a:cubicBezTo>
                  <a:cubicBezTo>
                    <a:pt x="462" y="16895"/>
                    <a:pt x="1097" y="20961"/>
                    <a:pt x="1174" y="21410"/>
                  </a:cubicBezTo>
                  <a:lnTo>
                    <a:pt x="1174" y="21404"/>
                  </a:lnTo>
                  <a:lnTo>
                    <a:pt x="2514" y="21179"/>
                  </a:lnTo>
                  <a:cubicBezTo>
                    <a:pt x="2405" y="20532"/>
                    <a:pt x="0" y="5401"/>
                    <a:pt x="15830" y="1322"/>
                  </a:cubicBezTo>
                  <a:lnTo>
                    <a:pt x="15490" y="0"/>
                  </a:lnTo>
                  <a:close/>
                </a:path>
              </a:pathLst>
            </a:custGeom>
            <a:solidFill>
              <a:schemeClr val="lt2"/>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42"/>
          <p:cNvGrpSpPr/>
          <p:nvPr/>
        </p:nvGrpSpPr>
        <p:grpSpPr>
          <a:xfrm>
            <a:off x="4552620" y="2452854"/>
            <a:ext cx="2080072" cy="2151139"/>
            <a:chOff x="4552620" y="2452854"/>
            <a:chExt cx="2080072" cy="2151139"/>
          </a:xfrm>
        </p:grpSpPr>
        <p:grpSp>
          <p:nvGrpSpPr>
            <p:cNvPr id="593" name="Google Shape;593;p42"/>
            <p:cNvGrpSpPr/>
            <p:nvPr/>
          </p:nvGrpSpPr>
          <p:grpSpPr>
            <a:xfrm>
              <a:off x="4552620" y="2452854"/>
              <a:ext cx="2080072" cy="2151139"/>
              <a:chOff x="5100875" y="1772150"/>
              <a:chExt cx="597825" cy="618250"/>
            </a:xfrm>
          </p:grpSpPr>
          <p:sp>
            <p:nvSpPr>
              <p:cNvPr id="594" name="Google Shape;594;p42"/>
              <p:cNvSpPr/>
              <p:nvPr/>
            </p:nvSpPr>
            <p:spPr>
              <a:xfrm>
                <a:off x="5100875" y="2015650"/>
                <a:ext cx="387275" cy="249250"/>
              </a:xfrm>
              <a:custGeom>
                <a:avLst/>
                <a:gdLst/>
                <a:ahLst/>
                <a:cxnLst/>
                <a:rect l="l" t="t" r="r" b="b"/>
                <a:pathLst>
                  <a:path w="15491" h="9970" extrusionOk="0">
                    <a:moveTo>
                      <a:pt x="11572" y="0"/>
                    </a:moveTo>
                    <a:cubicBezTo>
                      <a:pt x="11347" y="45"/>
                      <a:pt x="10526" y="1078"/>
                      <a:pt x="5543" y="2072"/>
                    </a:cubicBezTo>
                    <a:cubicBezTo>
                      <a:pt x="1656" y="2842"/>
                      <a:pt x="264" y="5465"/>
                      <a:pt x="1" y="7652"/>
                    </a:cubicBezTo>
                    <a:cubicBezTo>
                      <a:pt x="1" y="7652"/>
                      <a:pt x="375" y="7611"/>
                      <a:pt x="984" y="7611"/>
                    </a:cubicBezTo>
                    <a:cubicBezTo>
                      <a:pt x="2133" y="7611"/>
                      <a:pt x="4117" y="7759"/>
                      <a:pt x="5992" y="8614"/>
                    </a:cubicBezTo>
                    <a:cubicBezTo>
                      <a:pt x="8210" y="9628"/>
                      <a:pt x="9786" y="9970"/>
                      <a:pt x="10921" y="9970"/>
                    </a:cubicBezTo>
                    <a:cubicBezTo>
                      <a:pt x="11932" y="9970"/>
                      <a:pt x="12594" y="9699"/>
                      <a:pt x="13047" y="9390"/>
                    </a:cubicBezTo>
                    <a:cubicBezTo>
                      <a:pt x="14003" y="8736"/>
                      <a:pt x="15491" y="674"/>
                      <a:pt x="15491" y="674"/>
                    </a:cubicBezTo>
                    <a:lnTo>
                      <a:pt x="11572" y="0"/>
                    </a:lnTo>
                    <a:close/>
                  </a:path>
                </a:pathLst>
              </a:custGeom>
              <a:solidFill>
                <a:schemeClr val="accent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2"/>
              <p:cNvSpPr/>
              <p:nvPr/>
            </p:nvSpPr>
            <p:spPr>
              <a:xfrm>
                <a:off x="5580650" y="1772150"/>
                <a:ext cx="118050" cy="54150"/>
              </a:xfrm>
              <a:custGeom>
                <a:avLst/>
                <a:gdLst/>
                <a:ahLst/>
                <a:cxnLst/>
                <a:rect l="l" t="t" r="r" b="b"/>
                <a:pathLst>
                  <a:path w="4722" h="2166" extrusionOk="0">
                    <a:moveTo>
                      <a:pt x="4420" y="1"/>
                    </a:moveTo>
                    <a:cubicBezTo>
                      <a:pt x="4169" y="1"/>
                      <a:pt x="3920" y="235"/>
                      <a:pt x="3920" y="235"/>
                    </a:cubicBezTo>
                    <a:cubicBezTo>
                      <a:pt x="3920" y="235"/>
                      <a:pt x="3862" y="196"/>
                      <a:pt x="3676" y="164"/>
                    </a:cubicBezTo>
                    <a:cubicBezTo>
                      <a:pt x="3628" y="156"/>
                      <a:pt x="3576" y="152"/>
                      <a:pt x="3522" y="152"/>
                    </a:cubicBezTo>
                    <a:cubicBezTo>
                      <a:pt x="3003" y="152"/>
                      <a:pt x="2245" y="504"/>
                      <a:pt x="2245" y="504"/>
                    </a:cubicBezTo>
                    <a:cubicBezTo>
                      <a:pt x="2245" y="504"/>
                      <a:pt x="2008" y="318"/>
                      <a:pt x="1540" y="318"/>
                    </a:cubicBezTo>
                    <a:cubicBezTo>
                      <a:pt x="674" y="318"/>
                      <a:pt x="238" y="1011"/>
                      <a:pt x="1" y="1511"/>
                    </a:cubicBezTo>
                    <a:lnTo>
                      <a:pt x="2335" y="2165"/>
                    </a:lnTo>
                    <a:lnTo>
                      <a:pt x="2521" y="1742"/>
                    </a:lnTo>
                    <a:cubicBezTo>
                      <a:pt x="2521" y="1742"/>
                      <a:pt x="3208" y="1543"/>
                      <a:pt x="3394" y="1396"/>
                    </a:cubicBezTo>
                    <a:cubicBezTo>
                      <a:pt x="3580" y="1255"/>
                      <a:pt x="4606" y="305"/>
                      <a:pt x="4664" y="241"/>
                    </a:cubicBezTo>
                    <a:cubicBezTo>
                      <a:pt x="4721" y="177"/>
                      <a:pt x="4644" y="42"/>
                      <a:pt x="4503" y="10"/>
                    </a:cubicBezTo>
                    <a:cubicBezTo>
                      <a:pt x="4476" y="4"/>
                      <a:pt x="4448" y="1"/>
                      <a:pt x="4420" y="1"/>
                    </a:cubicBezTo>
                    <a:close/>
                  </a:path>
                </a:pathLst>
              </a:custGeom>
              <a:solidFill>
                <a:srgbClr val="AD5D5A"/>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2"/>
              <p:cNvSpPr/>
              <p:nvPr/>
            </p:nvSpPr>
            <p:spPr>
              <a:xfrm>
                <a:off x="5580650" y="1795475"/>
                <a:ext cx="59350" cy="30825"/>
              </a:xfrm>
              <a:custGeom>
                <a:avLst/>
                <a:gdLst/>
                <a:ahLst/>
                <a:cxnLst/>
                <a:rect l="l" t="t" r="r" b="b"/>
                <a:pathLst>
                  <a:path w="2374" h="1233" extrusionOk="0">
                    <a:moveTo>
                      <a:pt x="353" y="1"/>
                    </a:moveTo>
                    <a:cubicBezTo>
                      <a:pt x="199" y="187"/>
                      <a:pt x="90" y="398"/>
                      <a:pt x="1" y="578"/>
                    </a:cubicBezTo>
                    <a:lnTo>
                      <a:pt x="2335" y="1232"/>
                    </a:lnTo>
                    <a:lnTo>
                      <a:pt x="2374" y="1149"/>
                    </a:lnTo>
                    <a:cubicBezTo>
                      <a:pt x="2079" y="912"/>
                      <a:pt x="1777" y="687"/>
                      <a:pt x="1450" y="495"/>
                    </a:cubicBezTo>
                    <a:cubicBezTo>
                      <a:pt x="1226" y="366"/>
                      <a:pt x="988" y="264"/>
                      <a:pt x="751" y="168"/>
                    </a:cubicBezTo>
                    <a:cubicBezTo>
                      <a:pt x="629" y="123"/>
                      <a:pt x="488" y="52"/>
                      <a:pt x="353" y="1"/>
                    </a:cubicBezTo>
                    <a:close/>
                  </a:path>
                </a:pathLst>
              </a:custGeom>
              <a:solidFill>
                <a:schemeClr val="dk1"/>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2"/>
              <p:cNvSpPr/>
              <p:nvPr/>
            </p:nvSpPr>
            <p:spPr>
              <a:xfrm>
                <a:off x="5200950" y="1772150"/>
                <a:ext cx="118025" cy="54150"/>
              </a:xfrm>
              <a:custGeom>
                <a:avLst/>
                <a:gdLst/>
                <a:ahLst/>
                <a:cxnLst/>
                <a:rect l="l" t="t" r="r" b="b"/>
                <a:pathLst>
                  <a:path w="4721" h="2166" extrusionOk="0">
                    <a:moveTo>
                      <a:pt x="306" y="1"/>
                    </a:moveTo>
                    <a:cubicBezTo>
                      <a:pt x="279" y="1"/>
                      <a:pt x="252" y="4"/>
                      <a:pt x="225" y="10"/>
                    </a:cubicBezTo>
                    <a:cubicBezTo>
                      <a:pt x="77" y="42"/>
                      <a:pt x="0" y="177"/>
                      <a:pt x="58" y="241"/>
                    </a:cubicBezTo>
                    <a:cubicBezTo>
                      <a:pt x="116" y="305"/>
                      <a:pt x="1142" y="1255"/>
                      <a:pt x="1328" y="1396"/>
                    </a:cubicBezTo>
                    <a:cubicBezTo>
                      <a:pt x="1514" y="1543"/>
                      <a:pt x="2200" y="1742"/>
                      <a:pt x="2200" y="1742"/>
                    </a:cubicBezTo>
                    <a:lnTo>
                      <a:pt x="2386" y="2165"/>
                    </a:lnTo>
                    <a:lnTo>
                      <a:pt x="4721" y="1511"/>
                    </a:lnTo>
                    <a:cubicBezTo>
                      <a:pt x="4484" y="1011"/>
                      <a:pt x="4047" y="318"/>
                      <a:pt x="3182" y="318"/>
                    </a:cubicBezTo>
                    <a:cubicBezTo>
                      <a:pt x="2713" y="318"/>
                      <a:pt x="2476" y="504"/>
                      <a:pt x="2476" y="504"/>
                    </a:cubicBezTo>
                    <a:cubicBezTo>
                      <a:pt x="2476" y="504"/>
                      <a:pt x="1719" y="152"/>
                      <a:pt x="1200" y="152"/>
                    </a:cubicBezTo>
                    <a:cubicBezTo>
                      <a:pt x="1145" y="152"/>
                      <a:pt x="1094" y="156"/>
                      <a:pt x="1046" y="164"/>
                    </a:cubicBezTo>
                    <a:cubicBezTo>
                      <a:pt x="860" y="196"/>
                      <a:pt x="802" y="235"/>
                      <a:pt x="802" y="235"/>
                    </a:cubicBezTo>
                    <a:cubicBezTo>
                      <a:pt x="802" y="235"/>
                      <a:pt x="553" y="1"/>
                      <a:pt x="306" y="1"/>
                    </a:cubicBezTo>
                    <a:close/>
                  </a:path>
                </a:pathLst>
              </a:custGeom>
              <a:solidFill>
                <a:srgbClr val="AD5D5A"/>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2"/>
              <p:cNvSpPr/>
              <p:nvPr/>
            </p:nvSpPr>
            <p:spPr>
              <a:xfrm>
                <a:off x="5257700" y="1792750"/>
                <a:ext cx="61275" cy="33550"/>
              </a:xfrm>
              <a:custGeom>
                <a:avLst/>
                <a:gdLst/>
                <a:ahLst/>
                <a:cxnLst/>
                <a:rect l="l" t="t" r="r" b="b"/>
                <a:pathLst>
                  <a:path w="2451" h="1342" extrusionOk="0">
                    <a:moveTo>
                      <a:pt x="2015" y="1"/>
                    </a:moveTo>
                    <a:cubicBezTo>
                      <a:pt x="1790" y="84"/>
                      <a:pt x="1572" y="180"/>
                      <a:pt x="1361" y="277"/>
                    </a:cubicBezTo>
                    <a:cubicBezTo>
                      <a:pt x="924" y="475"/>
                      <a:pt x="386" y="732"/>
                      <a:pt x="1" y="1085"/>
                    </a:cubicBezTo>
                    <a:lnTo>
                      <a:pt x="116" y="1341"/>
                    </a:lnTo>
                    <a:lnTo>
                      <a:pt x="2451" y="687"/>
                    </a:lnTo>
                    <a:cubicBezTo>
                      <a:pt x="2348" y="469"/>
                      <a:pt x="2207" y="219"/>
                      <a:pt x="2015" y="1"/>
                    </a:cubicBezTo>
                    <a:close/>
                  </a:path>
                </a:pathLst>
              </a:custGeom>
              <a:solidFill>
                <a:schemeClr val="dk1"/>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2"/>
              <p:cNvSpPr/>
              <p:nvPr/>
            </p:nvSpPr>
            <p:spPr>
              <a:xfrm>
                <a:off x="5254975" y="1799575"/>
                <a:ext cx="387425" cy="531825"/>
              </a:xfrm>
              <a:custGeom>
                <a:avLst/>
                <a:gdLst/>
                <a:ahLst/>
                <a:cxnLst/>
                <a:rect l="l" t="t" r="r" b="b"/>
                <a:pathLst>
                  <a:path w="15497" h="21273" extrusionOk="0">
                    <a:moveTo>
                      <a:pt x="2426" y="1"/>
                    </a:moveTo>
                    <a:cubicBezTo>
                      <a:pt x="2204" y="1"/>
                      <a:pt x="1" y="1036"/>
                      <a:pt x="1" y="1036"/>
                    </a:cubicBezTo>
                    <a:lnTo>
                      <a:pt x="4151" y="11914"/>
                    </a:lnTo>
                    <a:lnTo>
                      <a:pt x="4382" y="14839"/>
                    </a:lnTo>
                    <a:lnTo>
                      <a:pt x="3779" y="21022"/>
                    </a:lnTo>
                    <a:lnTo>
                      <a:pt x="6633" y="21099"/>
                    </a:lnTo>
                    <a:lnTo>
                      <a:pt x="8140" y="17636"/>
                    </a:lnTo>
                    <a:lnTo>
                      <a:pt x="9692" y="21272"/>
                    </a:lnTo>
                    <a:lnTo>
                      <a:pt x="12405" y="20849"/>
                    </a:lnTo>
                    <a:lnTo>
                      <a:pt x="11706" y="14794"/>
                    </a:lnTo>
                    <a:lnTo>
                      <a:pt x="11732" y="11671"/>
                    </a:lnTo>
                    <a:cubicBezTo>
                      <a:pt x="11732" y="11671"/>
                      <a:pt x="15497" y="1081"/>
                      <a:pt x="15497" y="959"/>
                    </a:cubicBezTo>
                    <a:cubicBezTo>
                      <a:pt x="15497" y="837"/>
                      <a:pt x="13085" y="305"/>
                      <a:pt x="13085" y="305"/>
                    </a:cubicBezTo>
                    <a:lnTo>
                      <a:pt x="8897" y="8938"/>
                    </a:lnTo>
                    <a:lnTo>
                      <a:pt x="6453" y="8868"/>
                    </a:lnTo>
                    <a:cubicBezTo>
                      <a:pt x="6453" y="8868"/>
                      <a:pt x="2451" y="132"/>
                      <a:pt x="2444" y="10"/>
                    </a:cubicBezTo>
                    <a:cubicBezTo>
                      <a:pt x="2444" y="4"/>
                      <a:pt x="2438" y="1"/>
                      <a:pt x="2426" y="1"/>
                    </a:cubicBezTo>
                    <a:close/>
                  </a:path>
                </a:pathLst>
              </a:custGeom>
              <a:solidFill>
                <a:schemeClr val="dk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2"/>
              <p:cNvSpPr/>
              <p:nvPr/>
            </p:nvSpPr>
            <p:spPr>
              <a:xfrm>
                <a:off x="5349425" y="2290950"/>
                <a:ext cx="82600" cy="36125"/>
              </a:xfrm>
              <a:custGeom>
                <a:avLst/>
                <a:gdLst/>
                <a:ahLst/>
                <a:cxnLst/>
                <a:rect l="l" t="t" r="r" b="b"/>
                <a:pathLst>
                  <a:path w="3304" h="1445" extrusionOk="0">
                    <a:moveTo>
                      <a:pt x="135" y="1"/>
                    </a:moveTo>
                    <a:lnTo>
                      <a:pt x="1" y="1361"/>
                    </a:lnTo>
                    <a:lnTo>
                      <a:pt x="2855" y="1444"/>
                    </a:lnTo>
                    <a:lnTo>
                      <a:pt x="3304" y="418"/>
                    </a:lnTo>
                    <a:lnTo>
                      <a:pt x="3304" y="418"/>
                    </a:lnTo>
                    <a:cubicBezTo>
                      <a:pt x="2982" y="496"/>
                      <a:pt x="2653" y="541"/>
                      <a:pt x="2316" y="541"/>
                    </a:cubicBezTo>
                    <a:cubicBezTo>
                      <a:pt x="2210" y="541"/>
                      <a:pt x="2103" y="536"/>
                      <a:pt x="1995" y="527"/>
                    </a:cubicBezTo>
                    <a:cubicBezTo>
                      <a:pt x="1341" y="463"/>
                      <a:pt x="732" y="251"/>
                      <a:pt x="135" y="1"/>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2"/>
              <p:cNvSpPr/>
              <p:nvPr/>
            </p:nvSpPr>
            <p:spPr>
              <a:xfrm>
                <a:off x="5486200" y="2279900"/>
                <a:ext cx="78925" cy="51325"/>
              </a:xfrm>
              <a:custGeom>
                <a:avLst/>
                <a:gdLst/>
                <a:ahLst/>
                <a:cxnLst/>
                <a:rect l="l" t="t" r="r" b="b"/>
                <a:pathLst>
                  <a:path w="3157" h="2053" extrusionOk="0">
                    <a:moveTo>
                      <a:pt x="2964" y="0"/>
                    </a:moveTo>
                    <a:cubicBezTo>
                      <a:pt x="2720" y="315"/>
                      <a:pt x="2130" y="1072"/>
                      <a:pt x="847" y="1155"/>
                    </a:cubicBezTo>
                    <a:cubicBezTo>
                      <a:pt x="814" y="1157"/>
                      <a:pt x="781" y="1158"/>
                      <a:pt x="748" y="1158"/>
                    </a:cubicBezTo>
                    <a:cubicBezTo>
                      <a:pt x="383" y="1158"/>
                      <a:pt x="60" y="1038"/>
                      <a:pt x="1" y="1020"/>
                    </a:cubicBezTo>
                    <a:lnTo>
                      <a:pt x="1" y="1020"/>
                    </a:lnTo>
                    <a:lnTo>
                      <a:pt x="443" y="2053"/>
                    </a:lnTo>
                    <a:lnTo>
                      <a:pt x="3156" y="1630"/>
                    </a:lnTo>
                    <a:lnTo>
                      <a:pt x="2964" y="0"/>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2"/>
              <p:cNvSpPr/>
              <p:nvPr/>
            </p:nvSpPr>
            <p:spPr>
              <a:xfrm>
                <a:off x="5399625" y="2032475"/>
                <a:ext cx="94250" cy="51650"/>
              </a:xfrm>
              <a:custGeom>
                <a:avLst/>
                <a:gdLst/>
                <a:ahLst/>
                <a:cxnLst/>
                <a:rect l="l" t="t" r="r" b="b"/>
                <a:pathLst>
                  <a:path w="3770" h="2066" extrusionOk="0">
                    <a:moveTo>
                      <a:pt x="3541" y="1"/>
                    </a:moveTo>
                    <a:cubicBezTo>
                      <a:pt x="3541" y="1"/>
                      <a:pt x="3541" y="1"/>
                      <a:pt x="3541" y="1"/>
                    </a:cubicBezTo>
                    <a:cubicBezTo>
                      <a:pt x="3521" y="20"/>
                      <a:pt x="237" y="20"/>
                      <a:pt x="237" y="20"/>
                    </a:cubicBezTo>
                    <a:cubicBezTo>
                      <a:pt x="237" y="58"/>
                      <a:pt x="0" y="2066"/>
                      <a:pt x="1892" y="2066"/>
                    </a:cubicBezTo>
                    <a:cubicBezTo>
                      <a:pt x="3769" y="2066"/>
                      <a:pt x="3562" y="1"/>
                      <a:pt x="3541" y="1"/>
                    </a:cubicBezTo>
                    <a:close/>
                  </a:path>
                </a:pathLst>
              </a:custGeom>
              <a:solidFill>
                <a:schemeClr val="accent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2"/>
              <p:cNvSpPr/>
              <p:nvPr/>
            </p:nvSpPr>
            <p:spPr>
              <a:xfrm>
                <a:off x="5360975" y="2151300"/>
                <a:ext cx="189400" cy="39300"/>
              </a:xfrm>
              <a:custGeom>
                <a:avLst/>
                <a:gdLst/>
                <a:ahLst/>
                <a:cxnLst/>
                <a:rect l="l" t="t" r="r" b="b"/>
                <a:pathLst>
                  <a:path w="7576" h="1572" extrusionOk="0">
                    <a:moveTo>
                      <a:pt x="7575" y="0"/>
                    </a:moveTo>
                    <a:lnTo>
                      <a:pt x="0" y="116"/>
                    </a:lnTo>
                    <a:lnTo>
                      <a:pt x="39" y="1572"/>
                    </a:lnTo>
                    <a:lnTo>
                      <a:pt x="7575" y="1488"/>
                    </a:lnTo>
                    <a:lnTo>
                      <a:pt x="7575" y="0"/>
                    </a:lnTo>
                    <a:close/>
                  </a:path>
                </a:pathLst>
              </a:custGeom>
              <a:solidFill>
                <a:schemeClr val="accent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2"/>
              <p:cNvSpPr/>
              <p:nvPr/>
            </p:nvSpPr>
            <p:spPr>
              <a:xfrm>
                <a:off x="5433925" y="2162525"/>
                <a:ext cx="40450" cy="20225"/>
              </a:xfrm>
              <a:custGeom>
                <a:avLst/>
                <a:gdLst/>
                <a:ahLst/>
                <a:cxnLst/>
                <a:rect l="l" t="t" r="r" b="b"/>
                <a:pathLst>
                  <a:path w="1618" h="809" extrusionOk="0">
                    <a:moveTo>
                      <a:pt x="809" y="0"/>
                    </a:moveTo>
                    <a:cubicBezTo>
                      <a:pt x="360" y="0"/>
                      <a:pt x="1" y="180"/>
                      <a:pt x="1" y="404"/>
                    </a:cubicBezTo>
                    <a:cubicBezTo>
                      <a:pt x="1" y="623"/>
                      <a:pt x="360" y="809"/>
                      <a:pt x="809" y="809"/>
                    </a:cubicBezTo>
                    <a:cubicBezTo>
                      <a:pt x="1251" y="809"/>
                      <a:pt x="1617" y="623"/>
                      <a:pt x="1617" y="404"/>
                    </a:cubicBezTo>
                    <a:cubicBezTo>
                      <a:pt x="1617" y="180"/>
                      <a:pt x="1251" y="0"/>
                      <a:pt x="809" y="0"/>
                    </a:cubicBezTo>
                    <a:close/>
                  </a:path>
                </a:pathLst>
              </a:custGeom>
              <a:solidFill>
                <a:schemeClr val="accent1"/>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2"/>
              <p:cNvSpPr/>
              <p:nvPr/>
            </p:nvSpPr>
            <p:spPr>
              <a:xfrm>
                <a:off x="5407625" y="2160275"/>
                <a:ext cx="1625" cy="22475"/>
              </a:xfrm>
              <a:custGeom>
                <a:avLst/>
                <a:gdLst/>
                <a:ahLst/>
                <a:cxnLst/>
                <a:rect l="l" t="t" r="r" b="b"/>
                <a:pathLst>
                  <a:path w="65" h="899" extrusionOk="0">
                    <a:moveTo>
                      <a:pt x="1" y="1"/>
                    </a:moveTo>
                    <a:lnTo>
                      <a:pt x="65" y="899"/>
                    </a:lnTo>
                  </a:path>
                </a:pathLst>
              </a:custGeom>
              <a:solidFill>
                <a:srgbClr val="EECC3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2"/>
              <p:cNvSpPr/>
              <p:nvPr/>
            </p:nvSpPr>
            <p:spPr>
              <a:xfrm>
                <a:off x="5494700" y="2159475"/>
                <a:ext cx="500" cy="23600"/>
              </a:xfrm>
              <a:custGeom>
                <a:avLst/>
                <a:gdLst/>
                <a:ahLst/>
                <a:cxnLst/>
                <a:rect l="l" t="t" r="r" b="b"/>
                <a:pathLst>
                  <a:path w="20" h="944" extrusionOk="0">
                    <a:moveTo>
                      <a:pt x="20" y="1"/>
                    </a:moveTo>
                    <a:cubicBezTo>
                      <a:pt x="13" y="315"/>
                      <a:pt x="7" y="629"/>
                      <a:pt x="1" y="943"/>
                    </a:cubicBezTo>
                  </a:path>
                </a:pathLst>
              </a:custGeom>
              <a:solidFill>
                <a:srgbClr val="EECC3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2"/>
              <p:cNvSpPr/>
              <p:nvPr/>
            </p:nvSpPr>
            <p:spPr>
              <a:xfrm>
                <a:off x="5418225" y="2105450"/>
                <a:ext cx="66875" cy="34800"/>
              </a:xfrm>
              <a:custGeom>
                <a:avLst/>
                <a:gdLst/>
                <a:ahLst/>
                <a:cxnLst/>
                <a:rect l="l" t="t" r="r" b="b"/>
                <a:pathLst>
                  <a:path w="2675" h="1392" extrusionOk="0">
                    <a:moveTo>
                      <a:pt x="1341" y="0"/>
                    </a:moveTo>
                    <a:cubicBezTo>
                      <a:pt x="603" y="0"/>
                      <a:pt x="0" y="308"/>
                      <a:pt x="0" y="693"/>
                    </a:cubicBezTo>
                    <a:cubicBezTo>
                      <a:pt x="0" y="1078"/>
                      <a:pt x="603" y="1392"/>
                      <a:pt x="1341" y="1392"/>
                    </a:cubicBezTo>
                    <a:cubicBezTo>
                      <a:pt x="2078" y="1392"/>
                      <a:pt x="2675" y="1078"/>
                      <a:pt x="2675" y="693"/>
                    </a:cubicBezTo>
                    <a:cubicBezTo>
                      <a:pt x="2675" y="308"/>
                      <a:pt x="2078" y="0"/>
                      <a:pt x="1341"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2"/>
              <p:cNvSpPr/>
              <p:nvPr/>
            </p:nvSpPr>
            <p:spPr>
              <a:xfrm>
                <a:off x="5422375" y="2099500"/>
                <a:ext cx="63525" cy="49250"/>
              </a:xfrm>
              <a:custGeom>
                <a:avLst/>
                <a:gdLst/>
                <a:ahLst/>
                <a:cxnLst/>
                <a:rect l="l" t="t" r="r" b="b"/>
                <a:pathLst>
                  <a:path w="2541" h="1970" extrusionOk="0">
                    <a:moveTo>
                      <a:pt x="1348" y="1"/>
                    </a:moveTo>
                    <a:lnTo>
                      <a:pt x="591" y="751"/>
                    </a:lnTo>
                    <a:lnTo>
                      <a:pt x="764" y="867"/>
                    </a:lnTo>
                    <a:lnTo>
                      <a:pt x="309" y="1309"/>
                    </a:lnTo>
                    <a:lnTo>
                      <a:pt x="444" y="1399"/>
                    </a:lnTo>
                    <a:lnTo>
                      <a:pt x="1" y="1970"/>
                    </a:lnTo>
                    <a:lnTo>
                      <a:pt x="1168" y="1380"/>
                    </a:lnTo>
                    <a:lnTo>
                      <a:pt x="1066" y="1303"/>
                    </a:lnTo>
                    <a:lnTo>
                      <a:pt x="1630" y="905"/>
                    </a:lnTo>
                    <a:lnTo>
                      <a:pt x="1515" y="828"/>
                    </a:lnTo>
                    <a:lnTo>
                      <a:pt x="2541" y="58"/>
                    </a:lnTo>
                    <a:lnTo>
                      <a:pt x="1348" y="1"/>
                    </a:lnTo>
                    <a:close/>
                  </a:path>
                </a:pathLst>
              </a:custGeom>
              <a:solidFill>
                <a:srgbClr val="EECC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2"/>
              <p:cNvSpPr/>
              <p:nvPr/>
            </p:nvSpPr>
            <p:spPr>
              <a:xfrm>
                <a:off x="5422375" y="2099500"/>
                <a:ext cx="63525" cy="49250"/>
              </a:xfrm>
              <a:custGeom>
                <a:avLst/>
                <a:gdLst/>
                <a:ahLst/>
                <a:cxnLst/>
                <a:rect l="l" t="t" r="r" b="b"/>
                <a:pathLst>
                  <a:path w="2541" h="1970" fill="none" extrusionOk="0">
                    <a:moveTo>
                      <a:pt x="2541" y="58"/>
                    </a:moveTo>
                    <a:lnTo>
                      <a:pt x="1348" y="1"/>
                    </a:lnTo>
                    <a:lnTo>
                      <a:pt x="591" y="751"/>
                    </a:lnTo>
                    <a:lnTo>
                      <a:pt x="764" y="867"/>
                    </a:lnTo>
                    <a:lnTo>
                      <a:pt x="309" y="1309"/>
                    </a:lnTo>
                    <a:lnTo>
                      <a:pt x="444" y="1399"/>
                    </a:lnTo>
                    <a:lnTo>
                      <a:pt x="1" y="1970"/>
                    </a:lnTo>
                    <a:lnTo>
                      <a:pt x="1168" y="1380"/>
                    </a:lnTo>
                    <a:lnTo>
                      <a:pt x="1066" y="1303"/>
                    </a:lnTo>
                    <a:lnTo>
                      <a:pt x="1630" y="905"/>
                    </a:lnTo>
                    <a:lnTo>
                      <a:pt x="1515" y="828"/>
                    </a:lnTo>
                    <a:close/>
                  </a:path>
                </a:pathLst>
              </a:custGeom>
              <a:solidFill>
                <a:schemeClr val="accent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2"/>
              <p:cNvSpPr/>
              <p:nvPr/>
            </p:nvSpPr>
            <p:spPr>
              <a:xfrm>
                <a:off x="5299400" y="2292575"/>
                <a:ext cx="136950" cy="97825"/>
              </a:xfrm>
              <a:custGeom>
                <a:avLst/>
                <a:gdLst/>
                <a:ahLst/>
                <a:cxnLst/>
                <a:rect l="l" t="t" r="r" b="b"/>
                <a:pathLst>
                  <a:path w="5478" h="3913" extrusionOk="0">
                    <a:moveTo>
                      <a:pt x="1899" y="0"/>
                    </a:moveTo>
                    <a:lnTo>
                      <a:pt x="1790" y="2713"/>
                    </a:lnTo>
                    <a:cubicBezTo>
                      <a:pt x="1790" y="2713"/>
                      <a:pt x="892" y="2809"/>
                      <a:pt x="0" y="3913"/>
                    </a:cubicBezTo>
                    <a:lnTo>
                      <a:pt x="3907" y="3496"/>
                    </a:lnTo>
                    <a:lnTo>
                      <a:pt x="5478" y="725"/>
                    </a:lnTo>
                    <a:lnTo>
                      <a:pt x="5478" y="725"/>
                    </a:lnTo>
                    <a:lnTo>
                      <a:pt x="3259" y="1123"/>
                    </a:lnTo>
                    <a:lnTo>
                      <a:pt x="1899" y="0"/>
                    </a:lnTo>
                    <a:close/>
                  </a:path>
                </a:pathLst>
              </a:custGeom>
              <a:solidFill>
                <a:schemeClr val="accent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2"/>
              <p:cNvSpPr/>
              <p:nvPr/>
            </p:nvSpPr>
            <p:spPr>
              <a:xfrm>
                <a:off x="5479625" y="2292575"/>
                <a:ext cx="136975" cy="97825"/>
              </a:xfrm>
              <a:custGeom>
                <a:avLst/>
                <a:gdLst/>
                <a:ahLst/>
                <a:cxnLst/>
                <a:rect l="l" t="t" r="r" b="b"/>
                <a:pathLst>
                  <a:path w="5479" h="3913" extrusionOk="0">
                    <a:moveTo>
                      <a:pt x="3580" y="0"/>
                    </a:moveTo>
                    <a:lnTo>
                      <a:pt x="2220" y="1123"/>
                    </a:lnTo>
                    <a:lnTo>
                      <a:pt x="1" y="725"/>
                    </a:lnTo>
                    <a:lnTo>
                      <a:pt x="1579" y="3496"/>
                    </a:lnTo>
                    <a:lnTo>
                      <a:pt x="5478" y="3913"/>
                    </a:lnTo>
                    <a:cubicBezTo>
                      <a:pt x="4587" y="2809"/>
                      <a:pt x="3695" y="2713"/>
                      <a:pt x="3695" y="2713"/>
                    </a:cubicBezTo>
                    <a:lnTo>
                      <a:pt x="3580" y="0"/>
                    </a:lnTo>
                    <a:close/>
                  </a:path>
                </a:pathLst>
              </a:custGeom>
              <a:solidFill>
                <a:schemeClr val="accent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2"/>
              <p:cNvSpPr/>
              <p:nvPr/>
            </p:nvSpPr>
            <p:spPr>
              <a:xfrm>
                <a:off x="5420150" y="2038725"/>
                <a:ext cx="53425" cy="43975"/>
              </a:xfrm>
              <a:custGeom>
                <a:avLst/>
                <a:gdLst/>
                <a:ahLst/>
                <a:cxnLst/>
                <a:rect l="l" t="t" r="r" b="b"/>
                <a:pathLst>
                  <a:path w="2137" h="1759" extrusionOk="0">
                    <a:moveTo>
                      <a:pt x="0" y="1"/>
                    </a:moveTo>
                    <a:lnTo>
                      <a:pt x="0" y="687"/>
                    </a:lnTo>
                    <a:cubicBezTo>
                      <a:pt x="0" y="1277"/>
                      <a:pt x="481" y="1758"/>
                      <a:pt x="1071" y="1758"/>
                    </a:cubicBezTo>
                    <a:cubicBezTo>
                      <a:pt x="1661" y="1758"/>
                      <a:pt x="2136" y="1277"/>
                      <a:pt x="2136" y="687"/>
                    </a:cubicBezTo>
                    <a:lnTo>
                      <a:pt x="2136" y="1"/>
                    </a:lnTo>
                    <a:close/>
                  </a:path>
                </a:pathLst>
              </a:custGeom>
              <a:solidFill>
                <a:srgbClr val="AD5D5A"/>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2"/>
              <p:cNvSpPr/>
              <p:nvPr/>
            </p:nvSpPr>
            <p:spPr>
              <a:xfrm>
                <a:off x="5420150" y="2038725"/>
                <a:ext cx="53425" cy="23150"/>
              </a:xfrm>
              <a:custGeom>
                <a:avLst/>
                <a:gdLst/>
                <a:ahLst/>
                <a:cxnLst/>
                <a:rect l="l" t="t" r="r" b="b"/>
                <a:pathLst>
                  <a:path w="2137" h="926" extrusionOk="0">
                    <a:moveTo>
                      <a:pt x="0" y="1"/>
                    </a:moveTo>
                    <a:lnTo>
                      <a:pt x="0" y="565"/>
                    </a:lnTo>
                    <a:cubicBezTo>
                      <a:pt x="328" y="815"/>
                      <a:pt x="877" y="926"/>
                      <a:pt x="1269" y="926"/>
                    </a:cubicBezTo>
                    <a:cubicBezTo>
                      <a:pt x="1329" y="926"/>
                      <a:pt x="1386" y="923"/>
                      <a:pt x="1437" y="918"/>
                    </a:cubicBezTo>
                    <a:lnTo>
                      <a:pt x="1430" y="912"/>
                    </a:lnTo>
                    <a:cubicBezTo>
                      <a:pt x="1700" y="886"/>
                      <a:pt x="1931" y="796"/>
                      <a:pt x="2136" y="668"/>
                    </a:cubicBezTo>
                    <a:lnTo>
                      <a:pt x="2136" y="1"/>
                    </a:lnTo>
                    <a:close/>
                  </a:path>
                </a:pathLst>
              </a:custGeom>
              <a:solidFill>
                <a:schemeClr val="dk1"/>
              </a:solidFill>
              <a:ln w="2075" cap="flat" cmpd="sng">
                <a:solidFill>
                  <a:srgbClr val="000000"/>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2"/>
              <p:cNvSpPr/>
              <p:nvPr/>
            </p:nvSpPr>
            <p:spPr>
              <a:xfrm>
                <a:off x="5437150" y="2072075"/>
                <a:ext cx="17975" cy="18000"/>
              </a:xfrm>
              <a:custGeom>
                <a:avLst/>
                <a:gdLst/>
                <a:ahLst/>
                <a:cxnLst/>
                <a:rect l="l" t="t" r="r" b="b"/>
                <a:pathLst>
                  <a:path w="719" h="720" extrusionOk="0">
                    <a:moveTo>
                      <a:pt x="359" y="1"/>
                    </a:moveTo>
                    <a:cubicBezTo>
                      <a:pt x="160" y="1"/>
                      <a:pt x="0" y="161"/>
                      <a:pt x="0" y="360"/>
                    </a:cubicBezTo>
                    <a:cubicBezTo>
                      <a:pt x="0" y="559"/>
                      <a:pt x="160" y="719"/>
                      <a:pt x="359" y="719"/>
                    </a:cubicBezTo>
                    <a:cubicBezTo>
                      <a:pt x="558" y="719"/>
                      <a:pt x="718" y="559"/>
                      <a:pt x="718" y="360"/>
                    </a:cubicBezTo>
                    <a:cubicBezTo>
                      <a:pt x="718" y="161"/>
                      <a:pt x="558" y="1"/>
                      <a:pt x="359" y="1"/>
                    </a:cubicBezTo>
                    <a:close/>
                  </a:path>
                </a:pathLst>
              </a:custGeom>
              <a:solidFill>
                <a:schemeClr val="accent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2"/>
              <p:cNvSpPr/>
              <p:nvPr/>
            </p:nvSpPr>
            <p:spPr>
              <a:xfrm>
                <a:off x="5417575" y="2079125"/>
                <a:ext cx="29075" cy="15925"/>
              </a:xfrm>
              <a:custGeom>
                <a:avLst/>
                <a:gdLst/>
                <a:ahLst/>
                <a:cxnLst/>
                <a:rect l="l" t="t" r="r" b="b"/>
                <a:pathLst>
                  <a:path w="1163" h="637" extrusionOk="0">
                    <a:moveTo>
                      <a:pt x="791" y="0"/>
                    </a:moveTo>
                    <a:cubicBezTo>
                      <a:pt x="563" y="0"/>
                      <a:pt x="216" y="219"/>
                      <a:pt x="1" y="636"/>
                    </a:cubicBezTo>
                    <a:cubicBezTo>
                      <a:pt x="1" y="636"/>
                      <a:pt x="6" y="636"/>
                      <a:pt x="17" y="636"/>
                    </a:cubicBezTo>
                    <a:cubicBezTo>
                      <a:pt x="158" y="636"/>
                      <a:pt x="1163" y="620"/>
                      <a:pt x="1008" y="142"/>
                    </a:cubicBezTo>
                    <a:cubicBezTo>
                      <a:pt x="977" y="47"/>
                      <a:pt x="897" y="0"/>
                      <a:pt x="791" y="0"/>
                    </a:cubicBezTo>
                    <a:close/>
                  </a:path>
                </a:pathLst>
              </a:custGeom>
              <a:solidFill>
                <a:schemeClr val="accent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2"/>
              <p:cNvSpPr/>
              <p:nvPr/>
            </p:nvSpPr>
            <p:spPr>
              <a:xfrm>
                <a:off x="5447200" y="2079125"/>
                <a:ext cx="28925" cy="15925"/>
              </a:xfrm>
              <a:custGeom>
                <a:avLst/>
                <a:gdLst/>
                <a:ahLst/>
                <a:cxnLst/>
                <a:rect l="l" t="t" r="r" b="b"/>
                <a:pathLst>
                  <a:path w="1157" h="637" extrusionOk="0">
                    <a:moveTo>
                      <a:pt x="366" y="0"/>
                    </a:moveTo>
                    <a:cubicBezTo>
                      <a:pt x="260" y="0"/>
                      <a:pt x="180" y="47"/>
                      <a:pt x="150" y="142"/>
                    </a:cubicBezTo>
                    <a:cubicBezTo>
                      <a:pt x="0" y="620"/>
                      <a:pt x="1000" y="636"/>
                      <a:pt x="1140" y="636"/>
                    </a:cubicBezTo>
                    <a:cubicBezTo>
                      <a:pt x="1151" y="636"/>
                      <a:pt x="1157" y="636"/>
                      <a:pt x="1157" y="636"/>
                    </a:cubicBezTo>
                    <a:cubicBezTo>
                      <a:pt x="942" y="219"/>
                      <a:pt x="594" y="0"/>
                      <a:pt x="366" y="0"/>
                    </a:cubicBezTo>
                    <a:close/>
                  </a:path>
                </a:pathLst>
              </a:custGeom>
              <a:solidFill>
                <a:schemeClr val="accent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2"/>
              <p:cNvSpPr/>
              <p:nvPr/>
            </p:nvSpPr>
            <p:spPr>
              <a:xfrm>
                <a:off x="5343825" y="1847750"/>
                <a:ext cx="205750" cy="199675"/>
              </a:xfrm>
              <a:custGeom>
                <a:avLst/>
                <a:gdLst/>
                <a:ahLst/>
                <a:cxnLst/>
                <a:rect l="l" t="t" r="r" b="b"/>
                <a:pathLst>
                  <a:path w="8230" h="7987" extrusionOk="0">
                    <a:moveTo>
                      <a:pt x="4124" y="1"/>
                    </a:moveTo>
                    <a:cubicBezTo>
                      <a:pt x="1309" y="1"/>
                      <a:pt x="26" y="1784"/>
                      <a:pt x="13" y="3990"/>
                    </a:cubicBezTo>
                    <a:cubicBezTo>
                      <a:pt x="0" y="6197"/>
                      <a:pt x="1854" y="7986"/>
                      <a:pt x="4124" y="7986"/>
                    </a:cubicBezTo>
                    <a:cubicBezTo>
                      <a:pt x="6388" y="7986"/>
                      <a:pt x="8229" y="6197"/>
                      <a:pt x="8229" y="3990"/>
                    </a:cubicBezTo>
                    <a:cubicBezTo>
                      <a:pt x="8229" y="1790"/>
                      <a:pt x="6934" y="1"/>
                      <a:pt x="4124" y="1"/>
                    </a:cubicBezTo>
                    <a:close/>
                  </a:path>
                </a:pathLst>
              </a:custGeom>
              <a:solidFill>
                <a:srgbClr val="AD5D5A"/>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2"/>
              <p:cNvSpPr/>
              <p:nvPr/>
            </p:nvSpPr>
            <p:spPr>
              <a:xfrm>
                <a:off x="5464725" y="1912700"/>
                <a:ext cx="62075" cy="53100"/>
              </a:xfrm>
              <a:custGeom>
                <a:avLst/>
                <a:gdLst/>
                <a:ahLst/>
                <a:cxnLst/>
                <a:rect l="l" t="t" r="r" b="b"/>
                <a:pathLst>
                  <a:path w="2483" h="2124" extrusionOk="0">
                    <a:moveTo>
                      <a:pt x="1279" y="0"/>
                    </a:moveTo>
                    <a:cubicBezTo>
                      <a:pt x="1196" y="0"/>
                      <a:pt x="1112" y="9"/>
                      <a:pt x="1026" y="26"/>
                    </a:cubicBezTo>
                    <a:cubicBezTo>
                      <a:pt x="404" y="148"/>
                      <a:pt x="0" y="719"/>
                      <a:pt x="116" y="1290"/>
                    </a:cubicBezTo>
                    <a:cubicBezTo>
                      <a:pt x="216" y="1783"/>
                      <a:pt x="675" y="2123"/>
                      <a:pt x="1200" y="2123"/>
                    </a:cubicBezTo>
                    <a:cubicBezTo>
                      <a:pt x="1282" y="2123"/>
                      <a:pt x="1366" y="2115"/>
                      <a:pt x="1450" y="2098"/>
                    </a:cubicBezTo>
                    <a:cubicBezTo>
                      <a:pt x="2072" y="1976"/>
                      <a:pt x="2482" y="1405"/>
                      <a:pt x="2361" y="834"/>
                    </a:cubicBezTo>
                    <a:cubicBezTo>
                      <a:pt x="2261" y="336"/>
                      <a:pt x="1803" y="0"/>
                      <a:pt x="1279" y="0"/>
                    </a:cubicBezTo>
                    <a:close/>
                  </a:path>
                </a:pathLst>
              </a:custGeom>
              <a:solidFill>
                <a:srgbClr val="FFFFFF"/>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2"/>
              <p:cNvSpPr/>
              <p:nvPr/>
            </p:nvSpPr>
            <p:spPr>
              <a:xfrm>
                <a:off x="5467450" y="1912650"/>
                <a:ext cx="45550" cy="27500"/>
              </a:xfrm>
              <a:custGeom>
                <a:avLst/>
                <a:gdLst/>
                <a:ahLst/>
                <a:cxnLst/>
                <a:rect l="l" t="t" r="r" b="b"/>
                <a:pathLst>
                  <a:path w="1822" h="1100" extrusionOk="0">
                    <a:moveTo>
                      <a:pt x="1174" y="1"/>
                    </a:moveTo>
                    <a:cubicBezTo>
                      <a:pt x="1090" y="1"/>
                      <a:pt x="1004" y="10"/>
                      <a:pt x="917" y="28"/>
                    </a:cubicBezTo>
                    <a:cubicBezTo>
                      <a:pt x="424" y="124"/>
                      <a:pt x="64" y="509"/>
                      <a:pt x="0" y="945"/>
                    </a:cubicBezTo>
                    <a:cubicBezTo>
                      <a:pt x="135" y="1056"/>
                      <a:pt x="332" y="1100"/>
                      <a:pt x="532" y="1100"/>
                    </a:cubicBezTo>
                    <a:cubicBezTo>
                      <a:pt x="759" y="1100"/>
                      <a:pt x="992" y="1043"/>
                      <a:pt x="1142" y="965"/>
                    </a:cubicBezTo>
                    <a:cubicBezTo>
                      <a:pt x="1450" y="804"/>
                      <a:pt x="1681" y="516"/>
                      <a:pt x="1822" y="201"/>
                    </a:cubicBezTo>
                    <a:cubicBezTo>
                      <a:pt x="1641" y="73"/>
                      <a:pt x="1415" y="1"/>
                      <a:pt x="1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2"/>
              <p:cNvSpPr/>
              <p:nvPr/>
            </p:nvSpPr>
            <p:spPr>
              <a:xfrm>
                <a:off x="5367375" y="1912850"/>
                <a:ext cx="62100" cy="53125"/>
              </a:xfrm>
              <a:custGeom>
                <a:avLst/>
                <a:gdLst/>
                <a:ahLst/>
                <a:cxnLst/>
                <a:rect l="l" t="t" r="r" b="b"/>
                <a:pathLst>
                  <a:path w="2484" h="2125" extrusionOk="0">
                    <a:moveTo>
                      <a:pt x="1200" y="1"/>
                    </a:moveTo>
                    <a:cubicBezTo>
                      <a:pt x="679" y="1"/>
                      <a:pt x="216" y="336"/>
                      <a:pt x="116" y="835"/>
                    </a:cubicBezTo>
                    <a:cubicBezTo>
                      <a:pt x="1" y="1406"/>
                      <a:pt x="411" y="1976"/>
                      <a:pt x="1027" y="2098"/>
                    </a:cubicBezTo>
                    <a:cubicBezTo>
                      <a:pt x="1112" y="2116"/>
                      <a:pt x="1197" y="2124"/>
                      <a:pt x="1280" y="2124"/>
                    </a:cubicBezTo>
                    <a:cubicBezTo>
                      <a:pt x="1803" y="2124"/>
                      <a:pt x="2262" y="1788"/>
                      <a:pt x="2361" y="1290"/>
                    </a:cubicBezTo>
                    <a:cubicBezTo>
                      <a:pt x="2483" y="719"/>
                      <a:pt x="2073" y="148"/>
                      <a:pt x="1451" y="26"/>
                    </a:cubicBezTo>
                    <a:cubicBezTo>
                      <a:pt x="1366" y="9"/>
                      <a:pt x="1282" y="1"/>
                      <a:pt x="1200" y="1"/>
                    </a:cubicBezTo>
                    <a:close/>
                  </a:path>
                </a:pathLst>
              </a:custGeom>
              <a:solidFill>
                <a:srgbClr val="FFFFFF"/>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2"/>
              <p:cNvSpPr/>
              <p:nvPr/>
            </p:nvSpPr>
            <p:spPr>
              <a:xfrm>
                <a:off x="5380700" y="1912650"/>
                <a:ext cx="45725" cy="27500"/>
              </a:xfrm>
              <a:custGeom>
                <a:avLst/>
                <a:gdLst/>
                <a:ahLst/>
                <a:cxnLst/>
                <a:rect l="l" t="t" r="r" b="b"/>
                <a:pathLst>
                  <a:path w="1829" h="1100" extrusionOk="0">
                    <a:moveTo>
                      <a:pt x="649" y="1"/>
                    </a:moveTo>
                    <a:cubicBezTo>
                      <a:pt x="410" y="1"/>
                      <a:pt x="186" y="73"/>
                      <a:pt x="0" y="201"/>
                    </a:cubicBezTo>
                    <a:cubicBezTo>
                      <a:pt x="148" y="516"/>
                      <a:pt x="372" y="804"/>
                      <a:pt x="687" y="965"/>
                    </a:cubicBezTo>
                    <a:cubicBezTo>
                      <a:pt x="834" y="1043"/>
                      <a:pt x="1066" y="1100"/>
                      <a:pt x="1295" y="1100"/>
                    </a:cubicBezTo>
                    <a:cubicBezTo>
                      <a:pt x="1496" y="1100"/>
                      <a:pt x="1693" y="1056"/>
                      <a:pt x="1828" y="945"/>
                    </a:cubicBezTo>
                    <a:cubicBezTo>
                      <a:pt x="1758" y="509"/>
                      <a:pt x="1399" y="124"/>
                      <a:pt x="905" y="28"/>
                    </a:cubicBezTo>
                    <a:cubicBezTo>
                      <a:pt x="818" y="10"/>
                      <a:pt x="733" y="1"/>
                      <a:pt x="6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2"/>
              <p:cNvSpPr/>
              <p:nvPr/>
            </p:nvSpPr>
            <p:spPr>
              <a:xfrm>
                <a:off x="5434900" y="1958475"/>
                <a:ext cx="23425" cy="7325"/>
              </a:xfrm>
              <a:custGeom>
                <a:avLst/>
                <a:gdLst/>
                <a:ahLst/>
                <a:cxnLst/>
                <a:rect l="l" t="t" r="r" b="b"/>
                <a:pathLst>
                  <a:path w="937" h="293" extrusionOk="0">
                    <a:moveTo>
                      <a:pt x="705" y="1"/>
                    </a:moveTo>
                    <a:cubicBezTo>
                      <a:pt x="445" y="1"/>
                      <a:pt x="183" y="105"/>
                      <a:pt x="0" y="292"/>
                    </a:cubicBezTo>
                    <a:lnTo>
                      <a:pt x="937" y="29"/>
                    </a:lnTo>
                    <a:cubicBezTo>
                      <a:pt x="861" y="10"/>
                      <a:pt x="783"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2"/>
              <p:cNvSpPr/>
              <p:nvPr/>
            </p:nvSpPr>
            <p:spPr>
              <a:xfrm>
                <a:off x="5451575" y="1963000"/>
                <a:ext cx="7225" cy="7225"/>
              </a:xfrm>
              <a:custGeom>
                <a:avLst/>
                <a:gdLst/>
                <a:ahLst/>
                <a:cxnLst/>
                <a:rect l="l" t="t" r="r" b="b"/>
                <a:pathLst>
                  <a:path w="289" h="289" extrusionOk="0">
                    <a:moveTo>
                      <a:pt x="211" y="0"/>
                    </a:moveTo>
                    <a:cubicBezTo>
                      <a:pt x="203" y="0"/>
                      <a:pt x="194" y="1"/>
                      <a:pt x="186" y="2"/>
                    </a:cubicBezTo>
                    <a:cubicBezTo>
                      <a:pt x="161" y="9"/>
                      <a:pt x="129" y="22"/>
                      <a:pt x="109" y="41"/>
                    </a:cubicBezTo>
                    <a:cubicBezTo>
                      <a:pt x="58" y="79"/>
                      <a:pt x="20" y="137"/>
                      <a:pt x="7" y="195"/>
                    </a:cubicBezTo>
                    <a:cubicBezTo>
                      <a:pt x="0" y="220"/>
                      <a:pt x="7" y="253"/>
                      <a:pt x="26" y="272"/>
                    </a:cubicBezTo>
                    <a:cubicBezTo>
                      <a:pt x="34" y="284"/>
                      <a:pt x="50" y="288"/>
                      <a:pt x="65" y="288"/>
                    </a:cubicBezTo>
                    <a:cubicBezTo>
                      <a:pt x="74" y="288"/>
                      <a:pt x="83" y="287"/>
                      <a:pt x="90" y="285"/>
                    </a:cubicBezTo>
                    <a:cubicBezTo>
                      <a:pt x="148" y="272"/>
                      <a:pt x="199" y="233"/>
                      <a:pt x="238" y="188"/>
                    </a:cubicBezTo>
                    <a:cubicBezTo>
                      <a:pt x="250" y="169"/>
                      <a:pt x="263" y="144"/>
                      <a:pt x="276" y="118"/>
                    </a:cubicBezTo>
                    <a:cubicBezTo>
                      <a:pt x="283" y="99"/>
                      <a:pt x="289" y="67"/>
                      <a:pt x="289" y="47"/>
                    </a:cubicBezTo>
                    <a:cubicBezTo>
                      <a:pt x="279" y="12"/>
                      <a:pt x="244" y="0"/>
                      <a:pt x="211" y="0"/>
                    </a:cubicBezTo>
                    <a:close/>
                  </a:path>
                </a:pathLst>
              </a:custGeom>
              <a:solidFill>
                <a:schemeClr val="dk1"/>
              </a:solidFill>
              <a:ln w="2075"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2"/>
              <p:cNvSpPr/>
              <p:nvPr/>
            </p:nvSpPr>
            <p:spPr>
              <a:xfrm>
                <a:off x="5435050" y="1967550"/>
                <a:ext cx="11425" cy="5150"/>
              </a:xfrm>
              <a:custGeom>
                <a:avLst/>
                <a:gdLst/>
                <a:ahLst/>
                <a:cxnLst/>
                <a:rect l="l" t="t" r="r" b="b"/>
                <a:pathLst>
                  <a:path w="457" h="206" extrusionOk="0">
                    <a:moveTo>
                      <a:pt x="199" y="0"/>
                    </a:moveTo>
                    <a:cubicBezTo>
                      <a:pt x="142" y="0"/>
                      <a:pt x="58" y="0"/>
                      <a:pt x="39" y="64"/>
                    </a:cubicBezTo>
                    <a:cubicBezTo>
                      <a:pt x="1" y="186"/>
                      <a:pt x="199" y="205"/>
                      <a:pt x="283" y="205"/>
                    </a:cubicBezTo>
                    <a:cubicBezTo>
                      <a:pt x="328" y="205"/>
                      <a:pt x="373" y="205"/>
                      <a:pt x="418" y="180"/>
                    </a:cubicBezTo>
                    <a:cubicBezTo>
                      <a:pt x="443" y="167"/>
                      <a:pt x="456" y="135"/>
                      <a:pt x="443" y="103"/>
                    </a:cubicBezTo>
                    <a:cubicBezTo>
                      <a:pt x="437" y="96"/>
                      <a:pt x="437" y="90"/>
                      <a:pt x="430" y="90"/>
                    </a:cubicBezTo>
                    <a:cubicBezTo>
                      <a:pt x="424" y="77"/>
                      <a:pt x="411" y="71"/>
                      <a:pt x="398" y="64"/>
                    </a:cubicBezTo>
                    <a:cubicBezTo>
                      <a:pt x="334" y="26"/>
                      <a:pt x="270" y="6"/>
                      <a:pt x="199" y="0"/>
                    </a:cubicBezTo>
                    <a:close/>
                  </a:path>
                </a:pathLst>
              </a:custGeom>
              <a:solidFill>
                <a:schemeClr val="dk1"/>
              </a:solidFill>
              <a:ln w="2075"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2"/>
              <p:cNvSpPr/>
              <p:nvPr/>
            </p:nvSpPr>
            <p:spPr>
              <a:xfrm>
                <a:off x="5429600" y="1972675"/>
                <a:ext cx="69300" cy="45150"/>
              </a:xfrm>
              <a:custGeom>
                <a:avLst/>
                <a:gdLst/>
                <a:ahLst/>
                <a:cxnLst/>
                <a:rect l="l" t="t" r="r" b="b"/>
                <a:pathLst>
                  <a:path w="2772" h="1806" extrusionOk="0">
                    <a:moveTo>
                      <a:pt x="2236" y="1"/>
                    </a:moveTo>
                    <a:cubicBezTo>
                      <a:pt x="2034" y="1"/>
                      <a:pt x="1830" y="165"/>
                      <a:pt x="1675" y="276"/>
                    </a:cubicBezTo>
                    <a:cubicBezTo>
                      <a:pt x="1534" y="379"/>
                      <a:pt x="1392" y="481"/>
                      <a:pt x="1232" y="545"/>
                    </a:cubicBezTo>
                    <a:cubicBezTo>
                      <a:pt x="1200" y="552"/>
                      <a:pt x="1168" y="565"/>
                      <a:pt x="1136" y="571"/>
                    </a:cubicBezTo>
                    <a:cubicBezTo>
                      <a:pt x="847" y="642"/>
                      <a:pt x="520" y="558"/>
                      <a:pt x="257" y="712"/>
                    </a:cubicBezTo>
                    <a:cubicBezTo>
                      <a:pt x="1" y="866"/>
                      <a:pt x="7" y="1200"/>
                      <a:pt x="174" y="1418"/>
                    </a:cubicBezTo>
                    <a:cubicBezTo>
                      <a:pt x="276" y="1546"/>
                      <a:pt x="424" y="1636"/>
                      <a:pt x="578" y="1700"/>
                    </a:cubicBezTo>
                    <a:cubicBezTo>
                      <a:pt x="758" y="1771"/>
                      <a:pt x="950" y="1805"/>
                      <a:pt x="1142" y="1805"/>
                    </a:cubicBezTo>
                    <a:cubicBezTo>
                      <a:pt x="1606" y="1805"/>
                      <a:pt x="2072" y="1607"/>
                      <a:pt x="2380" y="1257"/>
                    </a:cubicBezTo>
                    <a:cubicBezTo>
                      <a:pt x="2605" y="1007"/>
                      <a:pt x="2771" y="597"/>
                      <a:pt x="2617" y="270"/>
                    </a:cubicBezTo>
                    <a:cubicBezTo>
                      <a:pt x="2560" y="154"/>
                      <a:pt x="2457" y="52"/>
                      <a:pt x="2329" y="13"/>
                    </a:cubicBezTo>
                    <a:cubicBezTo>
                      <a:pt x="2298" y="5"/>
                      <a:pt x="2267" y="1"/>
                      <a:pt x="2236" y="1"/>
                    </a:cubicBezTo>
                    <a:close/>
                  </a:path>
                </a:pathLst>
              </a:custGeom>
              <a:solidFill>
                <a:schemeClr val="dk1"/>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2"/>
              <p:cNvSpPr/>
              <p:nvPr/>
            </p:nvSpPr>
            <p:spPr>
              <a:xfrm>
                <a:off x="5447875" y="1978275"/>
                <a:ext cx="51025" cy="39575"/>
              </a:xfrm>
              <a:custGeom>
                <a:avLst/>
                <a:gdLst/>
                <a:ahLst/>
                <a:cxnLst/>
                <a:rect l="l" t="t" r="r" b="b"/>
                <a:pathLst>
                  <a:path w="2041" h="1583" extrusionOk="0">
                    <a:moveTo>
                      <a:pt x="1854" y="1"/>
                    </a:moveTo>
                    <a:cubicBezTo>
                      <a:pt x="1495" y="97"/>
                      <a:pt x="1142" y="238"/>
                      <a:pt x="841" y="469"/>
                    </a:cubicBezTo>
                    <a:cubicBezTo>
                      <a:pt x="469" y="745"/>
                      <a:pt x="187" y="1110"/>
                      <a:pt x="1" y="1527"/>
                    </a:cubicBezTo>
                    <a:cubicBezTo>
                      <a:pt x="136" y="1564"/>
                      <a:pt x="275" y="1582"/>
                      <a:pt x="414" y="1582"/>
                    </a:cubicBezTo>
                    <a:cubicBezTo>
                      <a:pt x="878" y="1582"/>
                      <a:pt x="1343" y="1384"/>
                      <a:pt x="1649" y="1033"/>
                    </a:cubicBezTo>
                    <a:cubicBezTo>
                      <a:pt x="1867" y="783"/>
                      <a:pt x="2040" y="373"/>
                      <a:pt x="1886" y="52"/>
                    </a:cubicBezTo>
                    <a:cubicBezTo>
                      <a:pt x="1874" y="33"/>
                      <a:pt x="1867" y="14"/>
                      <a:pt x="1854" y="1"/>
                    </a:cubicBezTo>
                    <a:close/>
                  </a:path>
                </a:pathLst>
              </a:custGeom>
              <a:solidFill>
                <a:schemeClr val="accent2"/>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2"/>
              <p:cNvSpPr/>
              <p:nvPr/>
            </p:nvSpPr>
            <p:spPr>
              <a:xfrm>
                <a:off x="5415200" y="1889275"/>
                <a:ext cx="25600" cy="15225"/>
              </a:xfrm>
              <a:custGeom>
                <a:avLst/>
                <a:gdLst/>
                <a:ahLst/>
                <a:cxnLst/>
                <a:rect l="l" t="t" r="r" b="b"/>
                <a:pathLst>
                  <a:path w="1024" h="609" extrusionOk="0">
                    <a:moveTo>
                      <a:pt x="727" y="1"/>
                    </a:moveTo>
                    <a:cubicBezTo>
                      <a:pt x="724" y="1"/>
                      <a:pt x="721" y="1"/>
                      <a:pt x="718" y="1"/>
                    </a:cubicBezTo>
                    <a:cubicBezTo>
                      <a:pt x="519" y="14"/>
                      <a:pt x="256" y="104"/>
                      <a:pt x="115" y="245"/>
                    </a:cubicBezTo>
                    <a:cubicBezTo>
                      <a:pt x="70" y="290"/>
                      <a:pt x="38" y="341"/>
                      <a:pt x="25" y="399"/>
                    </a:cubicBezTo>
                    <a:cubicBezTo>
                      <a:pt x="0" y="559"/>
                      <a:pt x="125" y="608"/>
                      <a:pt x="256" y="608"/>
                    </a:cubicBezTo>
                    <a:cubicBezTo>
                      <a:pt x="329" y="608"/>
                      <a:pt x="404" y="593"/>
                      <a:pt x="455" y="572"/>
                    </a:cubicBezTo>
                    <a:cubicBezTo>
                      <a:pt x="609" y="514"/>
                      <a:pt x="782" y="476"/>
                      <a:pt x="897" y="347"/>
                    </a:cubicBezTo>
                    <a:cubicBezTo>
                      <a:pt x="1023" y="190"/>
                      <a:pt x="920" y="1"/>
                      <a:pt x="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2"/>
              <p:cNvSpPr/>
              <p:nvPr/>
            </p:nvSpPr>
            <p:spPr>
              <a:xfrm>
                <a:off x="5452900" y="1889275"/>
                <a:ext cx="25600" cy="15225"/>
              </a:xfrm>
              <a:custGeom>
                <a:avLst/>
                <a:gdLst/>
                <a:ahLst/>
                <a:cxnLst/>
                <a:rect l="l" t="t" r="r" b="b"/>
                <a:pathLst>
                  <a:path w="1024" h="609" extrusionOk="0">
                    <a:moveTo>
                      <a:pt x="297" y="1"/>
                    </a:moveTo>
                    <a:cubicBezTo>
                      <a:pt x="104" y="1"/>
                      <a:pt x="1" y="190"/>
                      <a:pt x="133" y="347"/>
                    </a:cubicBezTo>
                    <a:cubicBezTo>
                      <a:pt x="242" y="476"/>
                      <a:pt x="422" y="514"/>
                      <a:pt x="569" y="572"/>
                    </a:cubicBezTo>
                    <a:cubicBezTo>
                      <a:pt x="623" y="593"/>
                      <a:pt x="698" y="608"/>
                      <a:pt x="772" y="608"/>
                    </a:cubicBezTo>
                    <a:cubicBezTo>
                      <a:pt x="901" y="608"/>
                      <a:pt x="1024" y="559"/>
                      <a:pt x="999" y="399"/>
                    </a:cubicBezTo>
                    <a:cubicBezTo>
                      <a:pt x="993" y="341"/>
                      <a:pt x="954" y="290"/>
                      <a:pt x="916" y="245"/>
                    </a:cubicBezTo>
                    <a:cubicBezTo>
                      <a:pt x="768" y="104"/>
                      <a:pt x="505" y="14"/>
                      <a:pt x="306" y="1"/>
                    </a:cubicBezTo>
                    <a:cubicBezTo>
                      <a:pt x="303" y="1"/>
                      <a:pt x="300"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2"/>
              <p:cNvSpPr/>
              <p:nvPr/>
            </p:nvSpPr>
            <p:spPr>
              <a:xfrm>
                <a:off x="5327625" y="1802650"/>
                <a:ext cx="246950" cy="155850"/>
              </a:xfrm>
              <a:custGeom>
                <a:avLst/>
                <a:gdLst/>
                <a:ahLst/>
                <a:cxnLst/>
                <a:rect l="l" t="t" r="r" b="b"/>
                <a:pathLst>
                  <a:path w="9878" h="6234" extrusionOk="0">
                    <a:moveTo>
                      <a:pt x="2428" y="1"/>
                    </a:moveTo>
                    <a:cubicBezTo>
                      <a:pt x="2398" y="1"/>
                      <a:pt x="2368" y="16"/>
                      <a:pt x="2348" y="47"/>
                    </a:cubicBezTo>
                    <a:cubicBezTo>
                      <a:pt x="2078" y="445"/>
                      <a:pt x="1957" y="926"/>
                      <a:pt x="2001" y="1401"/>
                    </a:cubicBezTo>
                    <a:cubicBezTo>
                      <a:pt x="1783" y="1330"/>
                      <a:pt x="1565" y="1260"/>
                      <a:pt x="1341" y="1228"/>
                    </a:cubicBezTo>
                    <a:cubicBezTo>
                      <a:pt x="1179" y="1204"/>
                      <a:pt x="1049" y="1195"/>
                      <a:pt x="944" y="1195"/>
                    </a:cubicBezTo>
                    <a:cubicBezTo>
                      <a:pt x="528" y="1195"/>
                      <a:pt x="508" y="1343"/>
                      <a:pt x="513" y="1369"/>
                    </a:cubicBezTo>
                    <a:cubicBezTo>
                      <a:pt x="552" y="1465"/>
                      <a:pt x="1180" y="1798"/>
                      <a:pt x="1180" y="1798"/>
                    </a:cubicBezTo>
                    <a:cubicBezTo>
                      <a:pt x="1180" y="1798"/>
                      <a:pt x="687" y="2119"/>
                      <a:pt x="411" y="2793"/>
                    </a:cubicBezTo>
                    <a:cubicBezTo>
                      <a:pt x="0" y="3787"/>
                      <a:pt x="13" y="4697"/>
                      <a:pt x="193" y="5743"/>
                    </a:cubicBezTo>
                    <a:cubicBezTo>
                      <a:pt x="212" y="5865"/>
                      <a:pt x="244" y="5987"/>
                      <a:pt x="321" y="6083"/>
                    </a:cubicBezTo>
                    <a:cubicBezTo>
                      <a:pt x="405" y="6191"/>
                      <a:pt x="501" y="6234"/>
                      <a:pt x="598" y="6234"/>
                    </a:cubicBezTo>
                    <a:cubicBezTo>
                      <a:pt x="818" y="6234"/>
                      <a:pt x="1045" y="6011"/>
                      <a:pt x="1161" y="5820"/>
                    </a:cubicBezTo>
                    <a:cubicBezTo>
                      <a:pt x="1456" y="5307"/>
                      <a:pt x="1443" y="4723"/>
                      <a:pt x="1501" y="4159"/>
                    </a:cubicBezTo>
                    <a:cubicBezTo>
                      <a:pt x="1508" y="4095"/>
                      <a:pt x="1597" y="3197"/>
                      <a:pt x="1578" y="3197"/>
                    </a:cubicBezTo>
                    <a:cubicBezTo>
                      <a:pt x="1950" y="3197"/>
                      <a:pt x="2316" y="3120"/>
                      <a:pt x="2681" y="3036"/>
                    </a:cubicBezTo>
                    <a:cubicBezTo>
                      <a:pt x="3105" y="2940"/>
                      <a:pt x="3528" y="2844"/>
                      <a:pt x="3951" y="2748"/>
                    </a:cubicBezTo>
                    <a:cubicBezTo>
                      <a:pt x="4022" y="2728"/>
                      <a:pt x="4041" y="2639"/>
                      <a:pt x="3996" y="2587"/>
                    </a:cubicBezTo>
                    <a:cubicBezTo>
                      <a:pt x="3887" y="2472"/>
                      <a:pt x="3759" y="2382"/>
                      <a:pt x="3618" y="2311"/>
                    </a:cubicBezTo>
                    <a:cubicBezTo>
                      <a:pt x="3669" y="2311"/>
                      <a:pt x="3727" y="2318"/>
                      <a:pt x="3778" y="2318"/>
                    </a:cubicBezTo>
                    <a:cubicBezTo>
                      <a:pt x="4080" y="2344"/>
                      <a:pt x="4375" y="2401"/>
                      <a:pt x="4663" y="2485"/>
                    </a:cubicBezTo>
                    <a:cubicBezTo>
                      <a:pt x="4958" y="2568"/>
                      <a:pt x="5247" y="2677"/>
                      <a:pt x="5523" y="2793"/>
                    </a:cubicBezTo>
                    <a:cubicBezTo>
                      <a:pt x="5664" y="2857"/>
                      <a:pt x="5811" y="2908"/>
                      <a:pt x="5946" y="2985"/>
                    </a:cubicBezTo>
                    <a:cubicBezTo>
                      <a:pt x="6032" y="3031"/>
                      <a:pt x="6093" y="3051"/>
                      <a:pt x="6135" y="3051"/>
                    </a:cubicBezTo>
                    <a:cubicBezTo>
                      <a:pt x="6367" y="3051"/>
                      <a:pt x="6020" y="2455"/>
                      <a:pt x="6004" y="2433"/>
                    </a:cubicBezTo>
                    <a:lnTo>
                      <a:pt x="6004" y="2433"/>
                    </a:lnTo>
                    <a:cubicBezTo>
                      <a:pt x="6344" y="2671"/>
                      <a:pt x="6664" y="2934"/>
                      <a:pt x="6985" y="3203"/>
                    </a:cubicBezTo>
                    <a:cubicBezTo>
                      <a:pt x="7242" y="3415"/>
                      <a:pt x="8217" y="4050"/>
                      <a:pt x="8217" y="4050"/>
                    </a:cubicBezTo>
                    <a:cubicBezTo>
                      <a:pt x="8217" y="4050"/>
                      <a:pt x="8287" y="5313"/>
                      <a:pt x="8351" y="5653"/>
                    </a:cubicBezTo>
                    <a:cubicBezTo>
                      <a:pt x="8370" y="5764"/>
                      <a:pt x="8406" y="6104"/>
                      <a:pt x="8567" y="6104"/>
                    </a:cubicBezTo>
                    <a:cubicBezTo>
                      <a:pt x="8574" y="6104"/>
                      <a:pt x="8581" y="6103"/>
                      <a:pt x="8589" y="6102"/>
                    </a:cubicBezTo>
                    <a:cubicBezTo>
                      <a:pt x="8813" y="6070"/>
                      <a:pt x="8967" y="5525"/>
                      <a:pt x="9031" y="5339"/>
                    </a:cubicBezTo>
                    <a:cubicBezTo>
                      <a:pt x="9333" y="4524"/>
                      <a:pt x="9397" y="3601"/>
                      <a:pt x="9089" y="2780"/>
                    </a:cubicBezTo>
                    <a:cubicBezTo>
                      <a:pt x="9031" y="2632"/>
                      <a:pt x="8884" y="2356"/>
                      <a:pt x="8884" y="2356"/>
                    </a:cubicBezTo>
                    <a:cubicBezTo>
                      <a:pt x="8884" y="2356"/>
                      <a:pt x="9724" y="1888"/>
                      <a:pt x="9782" y="1830"/>
                    </a:cubicBezTo>
                    <a:cubicBezTo>
                      <a:pt x="9878" y="1741"/>
                      <a:pt x="9865" y="1644"/>
                      <a:pt x="9794" y="1574"/>
                    </a:cubicBezTo>
                    <a:cubicBezTo>
                      <a:pt x="9762" y="1542"/>
                      <a:pt x="9724" y="1510"/>
                      <a:pt x="9673" y="1490"/>
                    </a:cubicBezTo>
                    <a:cubicBezTo>
                      <a:pt x="9162" y="1292"/>
                      <a:pt x="8596" y="1200"/>
                      <a:pt x="8040" y="1200"/>
                    </a:cubicBezTo>
                    <a:cubicBezTo>
                      <a:pt x="7912" y="1200"/>
                      <a:pt x="7785" y="1205"/>
                      <a:pt x="7659" y="1215"/>
                    </a:cubicBezTo>
                    <a:cubicBezTo>
                      <a:pt x="7543" y="1228"/>
                      <a:pt x="7434" y="1240"/>
                      <a:pt x="7325" y="1260"/>
                    </a:cubicBezTo>
                    <a:cubicBezTo>
                      <a:pt x="7402" y="1208"/>
                      <a:pt x="7479" y="1157"/>
                      <a:pt x="7556" y="1099"/>
                    </a:cubicBezTo>
                    <a:cubicBezTo>
                      <a:pt x="7813" y="920"/>
                      <a:pt x="8056" y="727"/>
                      <a:pt x="8274" y="503"/>
                    </a:cubicBezTo>
                    <a:cubicBezTo>
                      <a:pt x="8306" y="464"/>
                      <a:pt x="8338" y="432"/>
                      <a:pt x="8358" y="387"/>
                    </a:cubicBezTo>
                    <a:cubicBezTo>
                      <a:pt x="8415" y="272"/>
                      <a:pt x="8332" y="208"/>
                      <a:pt x="8223" y="188"/>
                    </a:cubicBezTo>
                    <a:cubicBezTo>
                      <a:pt x="7690" y="107"/>
                      <a:pt x="7148" y="61"/>
                      <a:pt x="6606" y="61"/>
                    </a:cubicBezTo>
                    <a:cubicBezTo>
                      <a:pt x="5572" y="61"/>
                      <a:pt x="4539" y="229"/>
                      <a:pt x="3579" y="637"/>
                    </a:cubicBezTo>
                    <a:cubicBezTo>
                      <a:pt x="3355" y="734"/>
                      <a:pt x="3150" y="843"/>
                      <a:pt x="2944" y="971"/>
                    </a:cubicBezTo>
                    <a:cubicBezTo>
                      <a:pt x="2803" y="1061"/>
                      <a:pt x="2662" y="1157"/>
                      <a:pt x="2534" y="1266"/>
                    </a:cubicBezTo>
                    <a:cubicBezTo>
                      <a:pt x="2630" y="868"/>
                      <a:pt x="2662" y="458"/>
                      <a:pt x="2515" y="67"/>
                    </a:cubicBezTo>
                    <a:cubicBezTo>
                      <a:pt x="2500" y="24"/>
                      <a:pt x="2464" y="1"/>
                      <a:pt x="2428" y="1"/>
                    </a:cubicBezTo>
                    <a:close/>
                  </a:path>
                </a:pathLst>
              </a:custGeom>
              <a:solidFill>
                <a:schemeClr val="dk1"/>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2"/>
              <p:cNvSpPr/>
              <p:nvPr/>
            </p:nvSpPr>
            <p:spPr>
              <a:xfrm>
                <a:off x="5302775" y="1917300"/>
                <a:ext cx="65750" cy="57225"/>
              </a:xfrm>
              <a:custGeom>
                <a:avLst/>
                <a:gdLst/>
                <a:ahLst/>
                <a:cxnLst/>
                <a:rect l="l" t="t" r="r" b="b"/>
                <a:pathLst>
                  <a:path w="2630" h="2289" extrusionOk="0">
                    <a:moveTo>
                      <a:pt x="991" y="0"/>
                    </a:moveTo>
                    <a:cubicBezTo>
                      <a:pt x="750" y="0"/>
                      <a:pt x="530" y="81"/>
                      <a:pt x="372" y="246"/>
                    </a:cubicBezTo>
                    <a:cubicBezTo>
                      <a:pt x="0" y="631"/>
                      <a:pt x="116" y="1356"/>
                      <a:pt x="642" y="1850"/>
                    </a:cubicBezTo>
                    <a:cubicBezTo>
                      <a:pt x="941" y="2138"/>
                      <a:pt x="1309" y="2288"/>
                      <a:pt x="1639" y="2288"/>
                    </a:cubicBezTo>
                    <a:cubicBezTo>
                      <a:pt x="1880" y="2288"/>
                      <a:pt x="2100" y="2208"/>
                      <a:pt x="2258" y="2042"/>
                    </a:cubicBezTo>
                    <a:cubicBezTo>
                      <a:pt x="2630" y="1651"/>
                      <a:pt x="2508" y="932"/>
                      <a:pt x="1988" y="439"/>
                    </a:cubicBezTo>
                    <a:cubicBezTo>
                      <a:pt x="1689" y="150"/>
                      <a:pt x="1321" y="0"/>
                      <a:pt x="991" y="0"/>
                    </a:cubicBezTo>
                    <a:close/>
                  </a:path>
                </a:pathLst>
              </a:custGeom>
              <a:solidFill>
                <a:srgbClr val="AD5D5A"/>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2"/>
              <p:cNvSpPr/>
              <p:nvPr/>
            </p:nvSpPr>
            <p:spPr>
              <a:xfrm>
                <a:off x="5322175" y="1929125"/>
                <a:ext cx="26000" cy="28325"/>
              </a:xfrm>
              <a:custGeom>
                <a:avLst/>
                <a:gdLst/>
                <a:ahLst/>
                <a:cxnLst/>
                <a:rect l="l" t="t" r="r" b="b"/>
                <a:pathLst>
                  <a:path w="1040" h="1133" extrusionOk="0">
                    <a:moveTo>
                      <a:pt x="105" y="1"/>
                    </a:moveTo>
                    <a:cubicBezTo>
                      <a:pt x="70" y="1"/>
                      <a:pt x="35" y="4"/>
                      <a:pt x="0" y="10"/>
                    </a:cubicBezTo>
                    <a:lnTo>
                      <a:pt x="212" y="1133"/>
                    </a:lnTo>
                    <a:cubicBezTo>
                      <a:pt x="250" y="953"/>
                      <a:pt x="430" y="806"/>
                      <a:pt x="616" y="799"/>
                    </a:cubicBezTo>
                    <a:cubicBezTo>
                      <a:pt x="808" y="799"/>
                      <a:pt x="988" y="934"/>
                      <a:pt x="1039" y="1120"/>
                    </a:cubicBezTo>
                    <a:cubicBezTo>
                      <a:pt x="982" y="844"/>
                      <a:pt x="905" y="562"/>
                      <a:pt x="731" y="338"/>
                    </a:cubicBezTo>
                    <a:cubicBezTo>
                      <a:pt x="580" y="147"/>
                      <a:pt x="346" y="1"/>
                      <a:pt x="105"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2"/>
              <p:cNvSpPr/>
              <p:nvPr/>
            </p:nvSpPr>
            <p:spPr>
              <a:xfrm>
                <a:off x="5525175" y="1917300"/>
                <a:ext cx="65925" cy="57225"/>
              </a:xfrm>
              <a:custGeom>
                <a:avLst/>
                <a:gdLst/>
                <a:ahLst/>
                <a:cxnLst/>
                <a:rect l="l" t="t" r="r" b="b"/>
                <a:pathLst>
                  <a:path w="2637" h="2289" extrusionOk="0">
                    <a:moveTo>
                      <a:pt x="1639" y="0"/>
                    </a:moveTo>
                    <a:cubicBezTo>
                      <a:pt x="1310" y="0"/>
                      <a:pt x="941" y="150"/>
                      <a:pt x="642" y="439"/>
                    </a:cubicBezTo>
                    <a:cubicBezTo>
                      <a:pt x="122" y="932"/>
                      <a:pt x="0" y="1651"/>
                      <a:pt x="372" y="2042"/>
                    </a:cubicBezTo>
                    <a:cubicBezTo>
                      <a:pt x="532" y="2208"/>
                      <a:pt x="755" y="2288"/>
                      <a:pt x="997" y="2288"/>
                    </a:cubicBezTo>
                    <a:cubicBezTo>
                      <a:pt x="1327" y="2288"/>
                      <a:pt x="1695" y="2138"/>
                      <a:pt x="1995" y="1850"/>
                    </a:cubicBezTo>
                    <a:cubicBezTo>
                      <a:pt x="2515" y="1356"/>
                      <a:pt x="2636" y="631"/>
                      <a:pt x="2258" y="246"/>
                    </a:cubicBezTo>
                    <a:cubicBezTo>
                      <a:pt x="2101" y="81"/>
                      <a:pt x="1880" y="0"/>
                      <a:pt x="1639" y="0"/>
                    </a:cubicBezTo>
                    <a:close/>
                  </a:path>
                </a:pathLst>
              </a:custGeom>
              <a:solidFill>
                <a:srgbClr val="AD5D5A"/>
              </a:solidFill>
              <a:ln w="19050" cap="flat" cmpd="sng">
                <a:solidFill>
                  <a:schemeClr val="dk1"/>
                </a:solidFill>
                <a:prstDash val="solid"/>
                <a:miter lim="64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2"/>
              <p:cNvSpPr/>
              <p:nvPr/>
            </p:nvSpPr>
            <p:spPr>
              <a:xfrm>
                <a:off x="5545525" y="1929125"/>
                <a:ext cx="26175" cy="28325"/>
              </a:xfrm>
              <a:custGeom>
                <a:avLst/>
                <a:gdLst/>
                <a:ahLst/>
                <a:cxnLst/>
                <a:rect l="l" t="t" r="r" b="b"/>
                <a:pathLst>
                  <a:path w="1047" h="1133" extrusionOk="0">
                    <a:moveTo>
                      <a:pt x="939" y="1"/>
                    </a:moveTo>
                    <a:cubicBezTo>
                      <a:pt x="694" y="1"/>
                      <a:pt x="460" y="147"/>
                      <a:pt x="309" y="338"/>
                    </a:cubicBezTo>
                    <a:cubicBezTo>
                      <a:pt x="142" y="562"/>
                      <a:pt x="59" y="844"/>
                      <a:pt x="1" y="1120"/>
                    </a:cubicBezTo>
                    <a:cubicBezTo>
                      <a:pt x="52" y="934"/>
                      <a:pt x="232" y="799"/>
                      <a:pt x="424" y="799"/>
                    </a:cubicBezTo>
                    <a:cubicBezTo>
                      <a:pt x="610" y="806"/>
                      <a:pt x="790" y="953"/>
                      <a:pt x="828" y="1133"/>
                    </a:cubicBezTo>
                    <a:lnTo>
                      <a:pt x="1046" y="10"/>
                    </a:lnTo>
                    <a:cubicBezTo>
                      <a:pt x="1011" y="4"/>
                      <a:pt x="975" y="1"/>
                      <a:pt x="939"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42"/>
            <p:cNvSpPr/>
            <p:nvPr/>
          </p:nvSpPr>
          <p:spPr>
            <a:xfrm>
              <a:off x="6033245" y="3800163"/>
              <a:ext cx="1740" cy="82114"/>
            </a:xfrm>
            <a:custGeom>
              <a:avLst/>
              <a:gdLst/>
              <a:ahLst/>
              <a:cxnLst/>
              <a:rect l="l" t="t" r="r" b="b"/>
              <a:pathLst>
                <a:path w="20" h="944" extrusionOk="0">
                  <a:moveTo>
                    <a:pt x="20" y="1"/>
                  </a:moveTo>
                  <a:cubicBezTo>
                    <a:pt x="13" y="315"/>
                    <a:pt x="7" y="629"/>
                    <a:pt x="1" y="943"/>
                  </a:cubicBezTo>
                </a:path>
              </a:pathLst>
            </a:custGeom>
            <a:solidFill>
              <a:srgbClr val="EECC3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2"/>
            <p:cNvSpPr/>
            <p:nvPr/>
          </p:nvSpPr>
          <p:spPr>
            <a:xfrm>
              <a:off x="5533945" y="3800163"/>
              <a:ext cx="1740" cy="82114"/>
            </a:xfrm>
            <a:custGeom>
              <a:avLst/>
              <a:gdLst/>
              <a:ahLst/>
              <a:cxnLst/>
              <a:rect l="l" t="t" r="r" b="b"/>
              <a:pathLst>
                <a:path w="20" h="944" extrusionOk="0">
                  <a:moveTo>
                    <a:pt x="20" y="1"/>
                  </a:moveTo>
                  <a:cubicBezTo>
                    <a:pt x="13" y="315"/>
                    <a:pt x="7" y="629"/>
                    <a:pt x="1" y="943"/>
                  </a:cubicBezTo>
                </a:path>
              </a:pathLst>
            </a:custGeom>
            <a:solidFill>
              <a:srgbClr val="EECC3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07118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85" name="Google Shape;1885;p39"/>
          <p:cNvSpPr/>
          <p:nvPr/>
        </p:nvSpPr>
        <p:spPr>
          <a:xfrm>
            <a:off x="919463" y="1563889"/>
            <a:ext cx="7457400" cy="2435700"/>
          </a:xfrm>
          <a:prstGeom prst="roundRect">
            <a:avLst>
              <a:gd name="adj" fmla="val 12827"/>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9"/>
          <p:cNvSpPr/>
          <p:nvPr/>
        </p:nvSpPr>
        <p:spPr>
          <a:xfrm>
            <a:off x="843301" y="1487739"/>
            <a:ext cx="7457400" cy="2435700"/>
          </a:xfrm>
          <a:prstGeom prst="roundRect">
            <a:avLst>
              <a:gd name="adj" fmla="val 1282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7" name="Google Shape;1887;p39"/>
          <p:cNvGrpSpPr/>
          <p:nvPr/>
        </p:nvGrpSpPr>
        <p:grpSpPr>
          <a:xfrm rot="258069" flipH="1">
            <a:off x="7520122" y="1103236"/>
            <a:ext cx="1966147" cy="2500244"/>
            <a:chOff x="2173834" y="-584300"/>
            <a:chExt cx="1966115" cy="2500203"/>
          </a:xfrm>
        </p:grpSpPr>
        <p:grpSp>
          <p:nvGrpSpPr>
            <p:cNvPr id="1888" name="Google Shape;1888;p39"/>
            <p:cNvGrpSpPr/>
            <p:nvPr/>
          </p:nvGrpSpPr>
          <p:grpSpPr>
            <a:xfrm rot="1413719">
              <a:off x="2539340" y="-541428"/>
              <a:ext cx="616248" cy="1925931"/>
              <a:chOff x="-1858600" y="2385325"/>
              <a:chExt cx="523125" cy="1635025"/>
            </a:xfrm>
          </p:grpSpPr>
          <p:sp>
            <p:nvSpPr>
              <p:cNvPr id="1889" name="Google Shape;1889;p39"/>
              <p:cNvSpPr/>
              <p:nvPr/>
            </p:nvSpPr>
            <p:spPr>
              <a:xfrm>
                <a:off x="-1804750" y="2385325"/>
                <a:ext cx="469275" cy="1635025"/>
              </a:xfrm>
              <a:custGeom>
                <a:avLst/>
                <a:gdLst/>
                <a:ahLst/>
                <a:cxnLst/>
                <a:rect l="l" t="t" r="r" b="b"/>
                <a:pathLst>
                  <a:path w="18771" h="65401" extrusionOk="0">
                    <a:moveTo>
                      <a:pt x="12062" y="1"/>
                    </a:moveTo>
                    <a:cubicBezTo>
                      <a:pt x="9693" y="1"/>
                      <a:pt x="7259" y="1264"/>
                      <a:pt x="5667" y="3115"/>
                    </a:cubicBezTo>
                    <a:cubicBezTo>
                      <a:pt x="3462" y="5679"/>
                      <a:pt x="2513" y="9064"/>
                      <a:pt x="1872" y="12397"/>
                    </a:cubicBezTo>
                    <a:lnTo>
                      <a:pt x="1872" y="12372"/>
                    </a:lnTo>
                    <a:cubicBezTo>
                      <a:pt x="129" y="21270"/>
                      <a:pt x="0" y="30373"/>
                      <a:pt x="975" y="39373"/>
                    </a:cubicBezTo>
                    <a:cubicBezTo>
                      <a:pt x="1308" y="42476"/>
                      <a:pt x="1308" y="44861"/>
                      <a:pt x="1462" y="47989"/>
                    </a:cubicBezTo>
                    <a:cubicBezTo>
                      <a:pt x="1795" y="54796"/>
                      <a:pt x="6238" y="62496"/>
                      <a:pt x="6079" y="65382"/>
                    </a:cubicBezTo>
                    <a:lnTo>
                      <a:pt x="6079" y="65382"/>
                    </a:lnTo>
                    <a:cubicBezTo>
                      <a:pt x="6979" y="50077"/>
                      <a:pt x="11644" y="31239"/>
                      <a:pt x="16694" y="16756"/>
                    </a:cubicBezTo>
                    <a:cubicBezTo>
                      <a:pt x="17694" y="13936"/>
                      <a:pt x="18771" y="11064"/>
                      <a:pt x="18745" y="8089"/>
                    </a:cubicBezTo>
                    <a:cubicBezTo>
                      <a:pt x="18745" y="5089"/>
                      <a:pt x="17412" y="1909"/>
                      <a:pt x="14719" y="602"/>
                    </a:cubicBezTo>
                    <a:cubicBezTo>
                      <a:pt x="13878" y="188"/>
                      <a:pt x="12974" y="1"/>
                      <a:pt x="12062" y="1"/>
                    </a:cubicBezTo>
                    <a:close/>
                    <a:moveTo>
                      <a:pt x="6079" y="65382"/>
                    </a:moveTo>
                    <a:lnTo>
                      <a:pt x="6079" y="65382"/>
                    </a:lnTo>
                    <a:cubicBezTo>
                      <a:pt x="6078" y="65388"/>
                      <a:pt x="6078" y="65394"/>
                      <a:pt x="6078" y="65400"/>
                    </a:cubicBezTo>
                    <a:cubicBezTo>
                      <a:pt x="6078" y="65394"/>
                      <a:pt x="6078" y="65388"/>
                      <a:pt x="6079" y="6538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9"/>
              <p:cNvSpPr/>
              <p:nvPr/>
            </p:nvSpPr>
            <p:spPr>
              <a:xfrm>
                <a:off x="-1858600" y="2385425"/>
                <a:ext cx="469275" cy="1634925"/>
              </a:xfrm>
              <a:custGeom>
                <a:avLst/>
                <a:gdLst/>
                <a:ahLst/>
                <a:cxnLst/>
                <a:rect l="l" t="t" r="r" b="b"/>
                <a:pathLst>
                  <a:path w="18771" h="65397" extrusionOk="0">
                    <a:moveTo>
                      <a:pt x="12088" y="1"/>
                    </a:moveTo>
                    <a:cubicBezTo>
                      <a:pt x="9704" y="1"/>
                      <a:pt x="7263" y="1274"/>
                      <a:pt x="5667" y="3111"/>
                    </a:cubicBezTo>
                    <a:cubicBezTo>
                      <a:pt x="3462" y="5649"/>
                      <a:pt x="2513" y="9060"/>
                      <a:pt x="1872" y="12393"/>
                    </a:cubicBezTo>
                    <a:lnTo>
                      <a:pt x="1872" y="12368"/>
                    </a:lnTo>
                    <a:cubicBezTo>
                      <a:pt x="129" y="21266"/>
                      <a:pt x="0" y="30369"/>
                      <a:pt x="975" y="39369"/>
                    </a:cubicBezTo>
                    <a:cubicBezTo>
                      <a:pt x="1308" y="42472"/>
                      <a:pt x="1308" y="44857"/>
                      <a:pt x="1462" y="47985"/>
                    </a:cubicBezTo>
                    <a:cubicBezTo>
                      <a:pt x="1795" y="54792"/>
                      <a:pt x="6239" y="62492"/>
                      <a:pt x="6079" y="65378"/>
                    </a:cubicBezTo>
                    <a:lnTo>
                      <a:pt x="6079" y="65378"/>
                    </a:lnTo>
                    <a:cubicBezTo>
                      <a:pt x="6979" y="50073"/>
                      <a:pt x="11670" y="31235"/>
                      <a:pt x="16694" y="16752"/>
                    </a:cubicBezTo>
                    <a:cubicBezTo>
                      <a:pt x="17694" y="13932"/>
                      <a:pt x="18771" y="11060"/>
                      <a:pt x="18771" y="8085"/>
                    </a:cubicBezTo>
                    <a:cubicBezTo>
                      <a:pt x="18745" y="5085"/>
                      <a:pt x="17412" y="1905"/>
                      <a:pt x="14745" y="598"/>
                    </a:cubicBezTo>
                    <a:cubicBezTo>
                      <a:pt x="13901" y="187"/>
                      <a:pt x="12999" y="1"/>
                      <a:pt x="12088" y="1"/>
                    </a:cubicBezTo>
                    <a:close/>
                    <a:moveTo>
                      <a:pt x="6079" y="65378"/>
                    </a:moveTo>
                    <a:cubicBezTo>
                      <a:pt x="6078" y="65384"/>
                      <a:pt x="6078" y="65390"/>
                      <a:pt x="6078" y="65396"/>
                    </a:cubicBezTo>
                    <a:cubicBezTo>
                      <a:pt x="6078" y="65390"/>
                      <a:pt x="6078" y="65384"/>
                      <a:pt x="6079" y="653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9"/>
              <p:cNvSpPr/>
              <p:nvPr/>
            </p:nvSpPr>
            <p:spPr>
              <a:xfrm>
                <a:off x="-1766300" y="2414375"/>
                <a:ext cx="329125" cy="283550"/>
              </a:xfrm>
              <a:custGeom>
                <a:avLst/>
                <a:gdLst/>
                <a:ahLst/>
                <a:cxnLst/>
                <a:rect l="l" t="t" r="r" b="b"/>
                <a:pathLst>
                  <a:path w="13165" h="11342" extrusionOk="0">
                    <a:moveTo>
                      <a:pt x="7214" y="1"/>
                    </a:moveTo>
                    <a:cubicBezTo>
                      <a:pt x="7203" y="1"/>
                      <a:pt x="7192" y="2"/>
                      <a:pt x="7181" y="4"/>
                    </a:cubicBezTo>
                    <a:cubicBezTo>
                      <a:pt x="7053" y="55"/>
                      <a:pt x="6976" y="260"/>
                      <a:pt x="7104" y="337"/>
                    </a:cubicBezTo>
                    <a:cubicBezTo>
                      <a:pt x="7130" y="363"/>
                      <a:pt x="7155" y="363"/>
                      <a:pt x="7181" y="363"/>
                    </a:cubicBezTo>
                    <a:cubicBezTo>
                      <a:pt x="7258" y="363"/>
                      <a:pt x="7335" y="337"/>
                      <a:pt x="7386" y="260"/>
                    </a:cubicBezTo>
                    <a:cubicBezTo>
                      <a:pt x="7433" y="120"/>
                      <a:pt x="7330" y="1"/>
                      <a:pt x="7214" y="1"/>
                    </a:cubicBezTo>
                    <a:close/>
                    <a:moveTo>
                      <a:pt x="10096" y="914"/>
                    </a:moveTo>
                    <a:cubicBezTo>
                      <a:pt x="10065" y="914"/>
                      <a:pt x="10033" y="918"/>
                      <a:pt x="10001" y="927"/>
                    </a:cubicBezTo>
                    <a:cubicBezTo>
                      <a:pt x="9719" y="1004"/>
                      <a:pt x="9591" y="1440"/>
                      <a:pt x="9848" y="1619"/>
                    </a:cubicBezTo>
                    <a:cubicBezTo>
                      <a:pt x="9899" y="1619"/>
                      <a:pt x="9950" y="1645"/>
                      <a:pt x="10001" y="1645"/>
                    </a:cubicBezTo>
                    <a:cubicBezTo>
                      <a:pt x="10024" y="1648"/>
                      <a:pt x="10046" y="1650"/>
                      <a:pt x="10069" y="1650"/>
                    </a:cubicBezTo>
                    <a:cubicBezTo>
                      <a:pt x="10224" y="1650"/>
                      <a:pt x="10370" y="1571"/>
                      <a:pt x="10437" y="1414"/>
                    </a:cubicBezTo>
                    <a:cubicBezTo>
                      <a:pt x="10528" y="1164"/>
                      <a:pt x="10337" y="914"/>
                      <a:pt x="10096" y="914"/>
                    </a:cubicBezTo>
                    <a:close/>
                    <a:moveTo>
                      <a:pt x="4839" y="1534"/>
                    </a:moveTo>
                    <a:cubicBezTo>
                      <a:pt x="4695" y="1534"/>
                      <a:pt x="4554" y="1605"/>
                      <a:pt x="4540" y="1748"/>
                    </a:cubicBezTo>
                    <a:cubicBezTo>
                      <a:pt x="4540" y="1799"/>
                      <a:pt x="4540" y="1824"/>
                      <a:pt x="4540" y="1876"/>
                    </a:cubicBezTo>
                    <a:cubicBezTo>
                      <a:pt x="4591" y="2030"/>
                      <a:pt x="4719" y="2158"/>
                      <a:pt x="4873" y="2183"/>
                    </a:cubicBezTo>
                    <a:cubicBezTo>
                      <a:pt x="5129" y="2183"/>
                      <a:pt x="5309" y="1876"/>
                      <a:pt x="5129" y="1671"/>
                    </a:cubicBezTo>
                    <a:cubicBezTo>
                      <a:pt x="5072" y="1579"/>
                      <a:pt x="4955" y="1534"/>
                      <a:pt x="4839" y="1534"/>
                    </a:cubicBezTo>
                    <a:close/>
                    <a:moveTo>
                      <a:pt x="7873" y="1434"/>
                    </a:moveTo>
                    <a:cubicBezTo>
                      <a:pt x="7815" y="1434"/>
                      <a:pt x="7755" y="1444"/>
                      <a:pt x="7694" y="1465"/>
                    </a:cubicBezTo>
                    <a:cubicBezTo>
                      <a:pt x="7309" y="1542"/>
                      <a:pt x="7104" y="2183"/>
                      <a:pt x="7488" y="2414"/>
                    </a:cubicBezTo>
                    <a:lnTo>
                      <a:pt x="7514" y="2414"/>
                    </a:lnTo>
                    <a:cubicBezTo>
                      <a:pt x="7565" y="2440"/>
                      <a:pt x="7642" y="2466"/>
                      <a:pt x="7694" y="2491"/>
                    </a:cubicBezTo>
                    <a:cubicBezTo>
                      <a:pt x="7715" y="2493"/>
                      <a:pt x="7737" y="2494"/>
                      <a:pt x="7759" y="2494"/>
                    </a:cubicBezTo>
                    <a:cubicBezTo>
                      <a:pt x="7992" y="2494"/>
                      <a:pt x="8217" y="2369"/>
                      <a:pt x="8335" y="2158"/>
                    </a:cubicBezTo>
                    <a:cubicBezTo>
                      <a:pt x="8489" y="1805"/>
                      <a:pt x="8227" y="1434"/>
                      <a:pt x="7873" y="1434"/>
                    </a:cubicBezTo>
                    <a:close/>
                    <a:moveTo>
                      <a:pt x="12521" y="1809"/>
                    </a:moveTo>
                    <a:cubicBezTo>
                      <a:pt x="12477" y="1809"/>
                      <a:pt x="12432" y="1814"/>
                      <a:pt x="12386" y="1824"/>
                    </a:cubicBezTo>
                    <a:cubicBezTo>
                      <a:pt x="12002" y="1927"/>
                      <a:pt x="11796" y="2568"/>
                      <a:pt x="12181" y="2799"/>
                    </a:cubicBezTo>
                    <a:cubicBezTo>
                      <a:pt x="12232" y="2825"/>
                      <a:pt x="12309" y="2850"/>
                      <a:pt x="12386" y="2850"/>
                    </a:cubicBezTo>
                    <a:cubicBezTo>
                      <a:pt x="12424" y="2858"/>
                      <a:pt x="12461" y="2861"/>
                      <a:pt x="12498" y="2861"/>
                    </a:cubicBezTo>
                    <a:cubicBezTo>
                      <a:pt x="12709" y="2861"/>
                      <a:pt x="12896" y="2739"/>
                      <a:pt x="13027" y="2542"/>
                    </a:cubicBezTo>
                    <a:cubicBezTo>
                      <a:pt x="13165" y="2175"/>
                      <a:pt x="12892" y="1809"/>
                      <a:pt x="12521" y="1809"/>
                    </a:cubicBezTo>
                    <a:close/>
                    <a:moveTo>
                      <a:pt x="10496" y="2693"/>
                    </a:moveTo>
                    <a:cubicBezTo>
                      <a:pt x="10485" y="2693"/>
                      <a:pt x="10474" y="2694"/>
                      <a:pt x="10463" y="2696"/>
                    </a:cubicBezTo>
                    <a:cubicBezTo>
                      <a:pt x="10335" y="2722"/>
                      <a:pt x="10258" y="2953"/>
                      <a:pt x="10386" y="3030"/>
                    </a:cubicBezTo>
                    <a:cubicBezTo>
                      <a:pt x="10412" y="3055"/>
                      <a:pt x="10412" y="3055"/>
                      <a:pt x="10437" y="3055"/>
                    </a:cubicBezTo>
                    <a:cubicBezTo>
                      <a:pt x="10540" y="3055"/>
                      <a:pt x="10617" y="3030"/>
                      <a:pt x="10668" y="2953"/>
                    </a:cubicBezTo>
                    <a:cubicBezTo>
                      <a:pt x="10715" y="2812"/>
                      <a:pt x="10612" y="2693"/>
                      <a:pt x="10496" y="2693"/>
                    </a:cubicBezTo>
                    <a:close/>
                    <a:moveTo>
                      <a:pt x="3134" y="3127"/>
                    </a:moveTo>
                    <a:cubicBezTo>
                      <a:pt x="3124" y="3127"/>
                      <a:pt x="3114" y="3129"/>
                      <a:pt x="3104" y="3132"/>
                    </a:cubicBezTo>
                    <a:cubicBezTo>
                      <a:pt x="3027" y="3158"/>
                      <a:pt x="3001" y="3260"/>
                      <a:pt x="3078" y="3312"/>
                    </a:cubicBezTo>
                    <a:lnTo>
                      <a:pt x="3078" y="3337"/>
                    </a:lnTo>
                    <a:lnTo>
                      <a:pt x="3104" y="3337"/>
                    </a:lnTo>
                    <a:cubicBezTo>
                      <a:pt x="3155" y="3337"/>
                      <a:pt x="3206" y="3312"/>
                      <a:pt x="3232" y="3260"/>
                    </a:cubicBezTo>
                    <a:cubicBezTo>
                      <a:pt x="3254" y="3194"/>
                      <a:pt x="3199" y="3127"/>
                      <a:pt x="3134" y="3127"/>
                    </a:cubicBezTo>
                    <a:close/>
                    <a:moveTo>
                      <a:pt x="6219" y="3536"/>
                    </a:moveTo>
                    <a:cubicBezTo>
                      <a:pt x="6072" y="3536"/>
                      <a:pt x="5928" y="3614"/>
                      <a:pt x="5899" y="3773"/>
                    </a:cubicBezTo>
                    <a:lnTo>
                      <a:pt x="5924" y="3773"/>
                    </a:lnTo>
                    <a:cubicBezTo>
                      <a:pt x="5924" y="3799"/>
                      <a:pt x="5924" y="3850"/>
                      <a:pt x="5924" y="3902"/>
                    </a:cubicBezTo>
                    <a:cubicBezTo>
                      <a:pt x="5950" y="4055"/>
                      <a:pt x="6078" y="4158"/>
                      <a:pt x="6232" y="4184"/>
                    </a:cubicBezTo>
                    <a:cubicBezTo>
                      <a:pt x="6243" y="4185"/>
                      <a:pt x="6254" y="4185"/>
                      <a:pt x="6265" y="4185"/>
                    </a:cubicBezTo>
                    <a:cubicBezTo>
                      <a:pt x="6526" y="4185"/>
                      <a:pt x="6662" y="3892"/>
                      <a:pt x="6514" y="3671"/>
                    </a:cubicBezTo>
                    <a:cubicBezTo>
                      <a:pt x="6447" y="3582"/>
                      <a:pt x="6332" y="3536"/>
                      <a:pt x="6219" y="3536"/>
                    </a:cubicBezTo>
                    <a:close/>
                    <a:moveTo>
                      <a:pt x="3009" y="4870"/>
                    </a:moveTo>
                    <a:cubicBezTo>
                      <a:pt x="2866" y="4870"/>
                      <a:pt x="2722" y="4947"/>
                      <a:pt x="2693" y="5107"/>
                    </a:cubicBezTo>
                    <a:lnTo>
                      <a:pt x="2719" y="5107"/>
                    </a:lnTo>
                    <a:cubicBezTo>
                      <a:pt x="2693" y="5158"/>
                      <a:pt x="2693" y="5184"/>
                      <a:pt x="2719" y="5235"/>
                    </a:cubicBezTo>
                    <a:cubicBezTo>
                      <a:pt x="2745" y="5389"/>
                      <a:pt x="2873" y="5517"/>
                      <a:pt x="3027" y="5517"/>
                    </a:cubicBezTo>
                    <a:cubicBezTo>
                      <a:pt x="3038" y="5518"/>
                      <a:pt x="3049" y="5518"/>
                      <a:pt x="3059" y="5518"/>
                    </a:cubicBezTo>
                    <a:cubicBezTo>
                      <a:pt x="3320" y="5518"/>
                      <a:pt x="3456" y="5226"/>
                      <a:pt x="3283" y="5004"/>
                    </a:cubicBezTo>
                    <a:cubicBezTo>
                      <a:pt x="3228" y="4915"/>
                      <a:pt x="3119" y="4870"/>
                      <a:pt x="3009" y="4870"/>
                    </a:cubicBezTo>
                    <a:close/>
                    <a:moveTo>
                      <a:pt x="6277" y="5340"/>
                    </a:moveTo>
                    <a:cubicBezTo>
                      <a:pt x="6229" y="5340"/>
                      <a:pt x="6179" y="5348"/>
                      <a:pt x="6129" y="5363"/>
                    </a:cubicBezTo>
                    <a:cubicBezTo>
                      <a:pt x="5745" y="5466"/>
                      <a:pt x="5540" y="6107"/>
                      <a:pt x="5924" y="6312"/>
                    </a:cubicBezTo>
                    <a:cubicBezTo>
                      <a:pt x="5976" y="6363"/>
                      <a:pt x="6053" y="6363"/>
                      <a:pt x="6129" y="6389"/>
                    </a:cubicBezTo>
                    <a:cubicBezTo>
                      <a:pt x="6151" y="6391"/>
                      <a:pt x="6173" y="6392"/>
                      <a:pt x="6194" y="6392"/>
                    </a:cubicBezTo>
                    <a:cubicBezTo>
                      <a:pt x="6424" y="6392"/>
                      <a:pt x="6630" y="6267"/>
                      <a:pt x="6771" y="6055"/>
                    </a:cubicBezTo>
                    <a:cubicBezTo>
                      <a:pt x="6906" y="5718"/>
                      <a:pt x="6625" y="5340"/>
                      <a:pt x="6277" y="5340"/>
                    </a:cubicBezTo>
                    <a:close/>
                    <a:moveTo>
                      <a:pt x="1163" y="6898"/>
                    </a:moveTo>
                    <a:cubicBezTo>
                      <a:pt x="1152" y="6898"/>
                      <a:pt x="1140" y="6899"/>
                      <a:pt x="1129" y="6902"/>
                    </a:cubicBezTo>
                    <a:cubicBezTo>
                      <a:pt x="1001" y="6927"/>
                      <a:pt x="924" y="7158"/>
                      <a:pt x="1052" y="7235"/>
                    </a:cubicBezTo>
                    <a:cubicBezTo>
                      <a:pt x="1078" y="7235"/>
                      <a:pt x="1104" y="7261"/>
                      <a:pt x="1129" y="7261"/>
                    </a:cubicBezTo>
                    <a:cubicBezTo>
                      <a:pt x="1206" y="7261"/>
                      <a:pt x="1283" y="7235"/>
                      <a:pt x="1334" y="7132"/>
                    </a:cubicBezTo>
                    <a:cubicBezTo>
                      <a:pt x="1381" y="7015"/>
                      <a:pt x="1278" y="6898"/>
                      <a:pt x="1163" y="6898"/>
                    </a:cubicBezTo>
                    <a:close/>
                    <a:moveTo>
                      <a:pt x="5001" y="7850"/>
                    </a:moveTo>
                    <a:cubicBezTo>
                      <a:pt x="4924" y="7876"/>
                      <a:pt x="4899" y="8004"/>
                      <a:pt x="4950" y="8056"/>
                    </a:cubicBezTo>
                    <a:lnTo>
                      <a:pt x="5001" y="8056"/>
                    </a:lnTo>
                    <a:cubicBezTo>
                      <a:pt x="5052" y="8056"/>
                      <a:pt x="5104" y="8030"/>
                      <a:pt x="5129" y="8004"/>
                    </a:cubicBezTo>
                    <a:cubicBezTo>
                      <a:pt x="5155" y="7927"/>
                      <a:pt x="5078" y="7850"/>
                      <a:pt x="5001" y="7850"/>
                    </a:cubicBezTo>
                    <a:close/>
                    <a:moveTo>
                      <a:pt x="2940" y="7598"/>
                    </a:moveTo>
                    <a:cubicBezTo>
                      <a:pt x="2902" y="7598"/>
                      <a:pt x="2862" y="7605"/>
                      <a:pt x="2822" y="7620"/>
                    </a:cubicBezTo>
                    <a:cubicBezTo>
                      <a:pt x="2565" y="7697"/>
                      <a:pt x="2437" y="8107"/>
                      <a:pt x="2693" y="8235"/>
                    </a:cubicBezTo>
                    <a:cubicBezTo>
                      <a:pt x="2719" y="8261"/>
                      <a:pt x="2770" y="8286"/>
                      <a:pt x="2822" y="8286"/>
                    </a:cubicBezTo>
                    <a:cubicBezTo>
                      <a:pt x="2838" y="8289"/>
                      <a:pt x="2854" y="8290"/>
                      <a:pt x="2870" y="8290"/>
                    </a:cubicBezTo>
                    <a:cubicBezTo>
                      <a:pt x="3007" y="8290"/>
                      <a:pt x="3137" y="8196"/>
                      <a:pt x="3206" y="8081"/>
                    </a:cubicBezTo>
                    <a:cubicBezTo>
                      <a:pt x="3338" y="7840"/>
                      <a:pt x="3169" y="7598"/>
                      <a:pt x="2940" y="7598"/>
                    </a:cubicBezTo>
                    <a:close/>
                    <a:moveTo>
                      <a:pt x="6698" y="7919"/>
                    </a:moveTo>
                    <a:cubicBezTo>
                      <a:pt x="6554" y="7919"/>
                      <a:pt x="6414" y="7990"/>
                      <a:pt x="6386" y="8133"/>
                    </a:cubicBezTo>
                    <a:lnTo>
                      <a:pt x="6412" y="8133"/>
                    </a:lnTo>
                    <a:cubicBezTo>
                      <a:pt x="6412" y="8184"/>
                      <a:pt x="6412" y="8235"/>
                      <a:pt x="6412" y="8261"/>
                    </a:cubicBezTo>
                    <a:cubicBezTo>
                      <a:pt x="6437" y="8415"/>
                      <a:pt x="6565" y="8543"/>
                      <a:pt x="6745" y="8568"/>
                    </a:cubicBezTo>
                    <a:cubicBezTo>
                      <a:pt x="7001" y="8568"/>
                      <a:pt x="7181" y="8261"/>
                      <a:pt x="7001" y="8056"/>
                    </a:cubicBezTo>
                    <a:cubicBezTo>
                      <a:pt x="6933" y="7964"/>
                      <a:pt x="6814" y="7919"/>
                      <a:pt x="6698" y="7919"/>
                    </a:cubicBezTo>
                    <a:close/>
                    <a:moveTo>
                      <a:pt x="4317" y="9878"/>
                    </a:moveTo>
                    <a:cubicBezTo>
                      <a:pt x="4265" y="9878"/>
                      <a:pt x="4210" y="9886"/>
                      <a:pt x="4155" y="9902"/>
                    </a:cubicBezTo>
                    <a:cubicBezTo>
                      <a:pt x="3770" y="9979"/>
                      <a:pt x="3565" y="10645"/>
                      <a:pt x="3950" y="10851"/>
                    </a:cubicBezTo>
                    <a:cubicBezTo>
                      <a:pt x="4001" y="10876"/>
                      <a:pt x="4078" y="10902"/>
                      <a:pt x="4129" y="10928"/>
                    </a:cubicBezTo>
                    <a:cubicBezTo>
                      <a:pt x="4153" y="10930"/>
                      <a:pt x="4177" y="10931"/>
                      <a:pt x="4200" y="10931"/>
                    </a:cubicBezTo>
                    <a:cubicBezTo>
                      <a:pt x="4454" y="10931"/>
                      <a:pt x="4677" y="10805"/>
                      <a:pt x="4770" y="10594"/>
                    </a:cubicBezTo>
                    <a:cubicBezTo>
                      <a:pt x="4927" y="10236"/>
                      <a:pt x="4673" y="9878"/>
                      <a:pt x="4317" y="9878"/>
                    </a:cubicBezTo>
                    <a:close/>
                    <a:moveTo>
                      <a:pt x="746" y="10289"/>
                    </a:moveTo>
                    <a:cubicBezTo>
                      <a:pt x="696" y="10289"/>
                      <a:pt x="644" y="10297"/>
                      <a:pt x="591" y="10312"/>
                    </a:cubicBezTo>
                    <a:cubicBezTo>
                      <a:pt x="206" y="10415"/>
                      <a:pt x="1" y="11056"/>
                      <a:pt x="386" y="11287"/>
                    </a:cubicBezTo>
                    <a:lnTo>
                      <a:pt x="386" y="11261"/>
                    </a:lnTo>
                    <a:cubicBezTo>
                      <a:pt x="437" y="11312"/>
                      <a:pt x="514" y="11338"/>
                      <a:pt x="565" y="11338"/>
                    </a:cubicBezTo>
                    <a:cubicBezTo>
                      <a:pt x="589" y="11340"/>
                      <a:pt x="613" y="11341"/>
                      <a:pt x="636" y="11341"/>
                    </a:cubicBezTo>
                    <a:cubicBezTo>
                      <a:pt x="889" y="11341"/>
                      <a:pt x="1112" y="11216"/>
                      <a:pt x="1206" y="11004"/>
                    </a:cubicBezTo>
                    <a:cubicBezTo>
                      <a:pt x="1364" y="10667"/>
                      <a:pt x="1106" y="10289"/>
                      <a:pt x="746" y="102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9"/>
              <p:cNvSpPr/>
              <p:nvPr/>
            </p:nvSpPr>
            <p:spPr>
              <a:xfrm>
                <a:off x="-1809250" y="2563500"/>
                <a:ext cx="247275" cy="1438900"/>
              </a:xfrm>
              <a:custGeom>
                <a:avLst/>
                <a:gdLst/>
                <a:ahLst/>
                <a:cxnLst/>
                <a:rect l="l" t="t" r="r" b="b"/>
                <a:pathLst>
                  <a:path w="9891" h="57556" extrusionOk="0">
                    <a:moveTo>
                      <a:pt x="9445" y="0"/>
                    </a:moveTo>
                    <a:cubicBezTo>
                      <a:pt x="9304" y="0"/>
                      <a:pt x="9164" y="81"/>
                      <a:pt x="9104" y="270"/>
                    </a:cubicBezTo>
                    <a:cubicBezTo>
                      <a:pt x="4617" y="13912"/>
                      <a:pt x="1" y="34913"/>
                      <a:pt x="3386" y="57247"/>
                    </a:cubicBezTo>
                    <a:cubicBezTo>
                      <a:pt x="3411" y="57427"/>
                      <a:pt x="3565" y="57555"/>
                      <a:pt x="3745" y="57555"/>
                    </a:cubicBezTo>
                    <a:lnTo>
                      <a:pt x="3822" y="57555"/>
                    </a:lnTo>
                    <a:cubicBezTo>
                      <a:pt x="4027" y="57530"/>
                      <a:pt x="4155" y="57324"/>
                      <a:pt x="4129" y="57119"/>
                    </a:cubicBezTo>
                    <a:cubicBezTo>
                      <a:pt x="796" y="34939"/>
                      <a:pt x="5360" y="14091"/>
                      <a:pt x="9796" y="501"/>
                    </a:cubicBezTo>
                    <a:cubicBezTo>
                      <a:pt x="9890" y="202"/>
                      <a:pt x="9667" y="0"/>
                      <a:pt x="9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9"/>
            <p:cNvGrpSpPr/>
            <p:nvPr/>
          </p:nvGrpSpPr>
          <p:grpSpPr>
            <a:xfrm rot="1413719">
              <a:off x="2548595" y="-367104"/>
              <a:ext cx="1216593" cy="2128592"/>
              <a:chOff x="-1779100" y="2408800"/>
              <a:chExt cx="1032750" cy="1807075"/>
            </a:xfrm>
          </p:grpSpPr>
          <p:sp>
            <p:nvSpPr>
              <p:cNvPr id="1894" name="Google Shape;1894;p39"/>
              <p:cNvSpPr/>
              <p:nvPr/>
            </p:nvSpPr>
            <p:spPr>
              <a:xfrm>
                <a:off x="-1779100" y="2498825"/>
                <a:ext cx="1032750" cy="1717050"/>
              </a:xfrm>
              <a:custGeom>
                <a:avLst/>
                <a:gdLst/>
                <a:ahLst/>
                <a:cxnLst/>
                <a:rect l="l" t="t" r="r" b="b"/>
                <a:pathLst>
                  <a:path w="41310" h="68682" extrusionOk="0">
                    <a:moveTo>
                      <a:pt x="32843" y="0"/>
                    </a:moveTo>
                    <a:cubicBezTo>
                      <a:pt x="31194" y="0"/>
                      <a:pt x="29516" y="392"/>
                      <a:pt x="28053" y="1113"/>
                    </a:cubicBezTo>
                    <a:cubicBezTo>
                      <a:pt x="24489" y="2883"/>
                      <a:pt x="21924" y="6139"/>
                      <a:pt x="19719" y="9421"/>
                    </a:cubicBezTo>
                    <a:lnTo>
                      <a:pt x="19719" y="9396"/>
                    </a:lnTo>
                    <a:cubicBezTo>
                      <a:pt x="13744" y="18242"/>
                      <a:pt x="9436" y="27987"/>
                      <a:pt x="6385" y="38167"/>
                    </a:cubicBezTo>
                    <a:cubicBezTo>
                      <a:pt x="5308" y="41705"/>
                      <a:pt x="4231" y="44270"/>
                      <a:pt x="2949" y="47731"/>
                    </a:cubicBezTo>
                    <a:cubicBezTo>
                      <a:pt x="205" y="55244"/>
                      <a:pt x="1487" y="65630"/>
                      <a:pt x="0" y="68681"/>
                    </a:cubicBezTo>
                    <a:cubicBezTo>
                      <a:pt x="7975" y="52526"/>
                      <a:pt x="21642" y="34269"/>
                      <a:pt x="33745" y="20935"/>
                    </a:cubicBezTo>
                    <a:cubicBezTo>
                      <a:pt x="36105" y="18319"/>
                      <a:pt x="38566" y="15704"/>
                      <a:pt x="39951" y="12473"/>
                    </a:cubicBezTo>
                    <a:cubicBezTo>
                      <a:pt x="41310" y="9242"/>
                      <a:pt x="41310" y="5190"/>
                      <a:pt x="39002" y="2549"/>
                    </a:cubicBezTo>
                    <a:cubicBezTo>
                      <a:pt x="37468" y="790"/>
                      <a:pt x="35184" y="0"/>
                      <a:pt x="328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9"/>
              <p:cNvSpPr/>
              <p:nvPr/>
            </p:nvSpPr>
            <p:spPr>
              <a:xfrm>
                <a:off x="-1776550" y="2408800"/>
                <a:ext cx="973150" cy="1753225"/>
              </a:xfrm>
              <a:custGeom>
                <a:avLst/>
                <a:gdLst/>
                <a:ahLst/>
                <a:cxnLst/>
                <a:rect l="l" t="t" r="r" b="b"/>
                <a:pathLst>
                  <a:path w="38926" h="70129" extrusionOk="0">
                    <a:moveTo>
                      <a:pt x="30542" y="0"/>
                    </a:moveTo>
                    <a:cubicBezTo>
                      <a:pt x="28732" y="0"/>
                      <a:pt x="26881" y="482"/>
                      <a:pt x="25310" y="1355"/>
                    </a:cubicBezTo>
                    <a:cubicBezTo>
                      <a:pt x="21848" y="3253"/>
                      <a:pt x="19438" y="6637"/>
                      <a:pt x="17361" y="10022"/>
                    </a:cubicBezTo>
                    <a:cubicBezTo>
                      <a:pt x="11822" y="19100"/>
                      <a:pt x="7975" y="29049"/>
                      <a:pt x="5386" y="39357"/>
                    </a:cubicBezTo>
                    <a:cubicBezTo>
                      <a:pt x="4488" y="42947"/>
                      <a:pt x="3514" y="45537"/>
                      <a:pt x="2411" y="49076"/>
                    </a:cubicBezTo>
                    <a:cubicBezTo>
                      <a:pt x="1" y="56717"/>
                      <a:pt x="1770" y="67025"/>
                      <a:pt x="411" y="70128"/>
                    </a:cubicBezTo>
                    <a:cubicBezTo>
                      <a:pt x="7642" y="53640"/>
                      <a:pt x="20463" y="34767"/>
                      <a:pt x="31925" y="20869"/>
                    </a:cubicBezTo>
                    <a:cubicBezTo>
                      <a:pt x="34156" y="18177"/>
                      <a:pt x="36515" y="15433"/>
                      <a:pt x="37721" y="12151"/>
                    </a:cubicBezTo>
                    <a:cubicBezTo>
                      <a:pt x="38926" y="8843"/>
                      <a:pt x="38772" y="4791"/>
                      <a:pt x="36336" y="2253"/>
                    </a:cubicBezTo>
                    <a:cubicBezTo>
                      <a:pt x="34837" y="698"/>
                      <a:pt x="32720" y="0"/>
                      <a:pt x="305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9"/>
              <p:cNvSpPr/>
              <p:nvPr/>
            </p:nvSpPr>
            <p:spPr>
              <a:xfrm>
                <a:off x="-1311125" y="2430900"/>
                <a:ext cx="402150" cy="319125"/>
              </a:xfrm>
              <a:custGeom>
                <a:avLst/>
                <a:gdLst/>
                <a:ahLst/>
                <a:cxnLst/>
                <a:rect l="l" t="t" r="r" b="b"/>
                <a:pathLst>
                  <a:path w="16086" h="12765" extrusionOk="0">
                    <a:moveTo>
                      <a:pt x="9413" y="1"/>
                    </a:moveTo>
                    <a:cubicBezTo>
                      <a:pt x="9396" y="1"/>
                      <a:pt x="9378" y="3"/>
                      <a:pt x="9359" y="10"/>
                    </a:cubicBezTo>
                    <a:cubicBezTo>
                      <a:pt x="9206" y="35"/>
                      <a:pt x="9103" y="266"/>
                      <a:pt x="9231" y="369"/>
                    </a:cubicBezTo>
                    <a:cubicBezTo>
                      <a:pt x="9257" y="394"/>
                      <a:pt x="9283" y="394"/>
                      <a:pt x="9308" y="394"/>
                    </a:cubicBezTo>
                    <a:cubicBezTo>
                      <a:pt x="9332" y="400"/>
                      <a:pt x="9357" y="403"/>
                      <a:pt x="9380" y="403"/>
                    </a:cubicBezTo>
                    <a:cubicBezTo>
                      <a:pt x="9458" y="403"/>
                      <a:pt x="9531" y="370"/>
                      <a:pt x="9590" y="292"/>
                    </a:cubicBezTo>
                    <a:cubicBezTo>
                      <a:pt x="9635" y="156"/>
                      <a:pt x="9541" y="1"/>
                      <a:pt x="9413" y="1"/>
                    </a:cubicBezTo>
                    <a:close/>
                    <a:moveTo>
                      <a:pt x="12560" y="1256"/>
                    </a:moveTo>
                    <a:cubicBezTo>
                      <a:pt x="12528" y="1256"/>
                      <a:pt x="12496" y="1259"/>
                      <a:pt x="12462" y="1266"/>
                    </a:cubicBezTo>
                    <a:cubicBezTo>
                      <a:pt x="12154" y="1317"/>
                      <a:pt x="11949" y="1856"/>
                      <a:pt x="12257" y="2061"/>
                    </a:cubicBezTo>
                    <a:cubicBezTo>
                      <a:pt x="12283" y="2087"/>
                      <a:pt x="12360" y="2112"/>
                      <a:pt x="12411" y="2112"/>
                    </a:cubicBezTo>
                    <a:cubicBezTo>
                      <a:pt x="12447" y="2121"/>
                      <a:pt x="12482" y="2125"/>
                      <a:pt x="12518" y="2125"/>
                    </a:cubicBezTo>
                    <a:cubicBezTo>
                      <a:pt x="12685" y="2125"/>
                      <a:pt x="12844" y="2030"/>
                      <a:pt x="12949" y="1881"/>
                    </a:cubicBezTo>
                    <a:cubicBezTo>
                      <a:pt x="13089" y="1579"/>
                      <a:pt x="12870" y="1256"/>
                      <a:pt x="12560" y="1256"/>
                    </a:cubicBezTo>
                    <a:close/>
                    <a:moveTo>
                      <a:pt x="6402" y="1567"/>
                    </a:moveTo>
                    <a:cubicBezTo>
                      <a:pt x="6244" y="1567"/>
                      <a:pt x="6092" y="1644"/>
                      <a:pt x="6052" y="1805"/>
                    </a:cubicBezTo>
                    <a:cubicBezTo>
                      <a:pt x="6026" y="1856"/>
                      <a:pt x="6026" y="1907"/>
                      <a:pt x="6052" y="1958"/>
                    </a:cubicBezTo>
                    <a:cubicBezTo>
                      <a:pt x="6077" y="2138"/>
                      <a:pt x="6231" y="2292"/>
                      <a:pt x="6411" y="2317"/>
                    </a:cubicBezTo>
                    <a:cubicBezTo>
                      <a:pt x="6431" y="2321"/>
                      <a:pt x="6450" y="2322"/>
                      <a:pt x="6470" y="2322"/>
                    </a:cubicBezTo>
                    <a:cubicBezTo>
                      <a:pt x="6747" y="2322"/>
                      <a:pt x="6937" y="1993"/>
                      <a:pt x="6770" y="1753"/>
                    </a:cubicBezTo>
                    <a:cubicBezTo>
                      <a:pt x="6696" y="1631"/>
                      <a:pt x="6547" y="1567"/>
                      <a:pt x="6402" y="1567"/>
                    </a:cubicBezTo>
                    <a:close/>
                    <a:moveTo>
                      <a:pt x="9895" y="1689"/>
                    </a:moveTo>
                    <a:cubicBezTo>
                      <a:pt x="9854" y="1689"/>
                      <a:pt x="9812" y="1693"/>
                      <a:pt x="9770" y="1702"/>
                    </a:cubicBezTo>
                    <a:cubicBezTo>
                      <a:pt x="9308" y="1779"/>
                      <a:pt x="9000" y="2523"/>
                      <a:pt x="9436" y="2830"/>
                    </a:cubicBezTo>
                    <a:cubicBezTo>
                      <a:pt x="9513" y="2856"/>
                      <a:pt x="9590" y="2907"/>
                      <a:pt x="9667" y="2907"/>
                    </a:cubicBezTo>
                    <a:cubicBezTo>
                      <a:pt x="9721" y="2921"/>
                      <a:pt x="9775" y="2927"/>
                      <a:pt x="9828" y="2927"/>
                    </a:cubicBezTo>
                    <a:cubicBezTo>
                      <a:pt x="10078" y="2927"/>
                      <a:pt x="10310" y="2785"/>
                      <a:pt x="10436" y="2574"/>
                    </a:cubicBezTo>
                    <a:cubicBezTo>
                      <a:pt x="10647" y="2153"/>
                      <a:pt x="10324" y="1689"/>
                      <a:pt x="9895" y="1689"/>
                    </a:cubicBezTo>
                    <a:close/>
                    <a:moveTo>
                      <a:pt x="4359" y="3369"/>
                    </a:moveTo>
                    <a:cubicBezTo>
                      <a:pt x="4257" y="3369"/>
                      <a:pt x="4205" y="3523"/>
                      <a:pt x="4282" y="3599"/>
                    </a:cubicBezTo>
                    <a:lnTo>
                      <a:pt x="4334" y="3599"/>
                    </a:lnTo>
                    <a:cubicBezTo>
                      <a:pt x="4347" y="3606"/>
                      <a:pt x="4363" y="3610"/>
                      <a:pt x="4379" y="3610"/>
                    </a:cubicBezTo>
                    <a:cubicBezTo>
                      <a:pt x="4422" y="3610"/>
                      <a:pt x="4469" y="3586"/>
                      <a:pt x="4487" y="3548"/>
                    </a:cubicBezTo>
                    <a:cubicBezTo>
                      <a:pt x="4513" y="3446"/>
                      <a:pt x="4436" y="3369"/>
                      <a:pt x="4359" y="3369"/>
                    </a:cubicBezTo>
                    <a:close/>
                    <a:moveTo>
                      <a:pt x="15337" y="2484"/>
                    </a:moveTo>
                    <a:cubicBezTo>
                      <a:pt x="15295" y="2484"/>
                      <a:pt x="15251" y="2488"/>
                      <a:pt x="15206" y="2497"/>
                    </a:cubicBezTo>
                    <a:cubicBezTo>
                      <a:pt x="14744" y="2574"/>
                      <a:pt x="14462" y="3317"/>
                      <a:pt x="14898" y="3599"/>
                    </a:cubicBezTo>
                    <a:cubicBezTo>
                      <a:pt x="14950" y="3651"/>
                      <a:pt x="15026" y="3676"/>
                      <a:pt x="15129" y="3702"/>
                    </a:cubicBezTo>
                    <a:cubicBezTo>
                      <a:pt x="15170" y="3710"/>
                      <a:pt x="15212" y="3713"/>
                      <a:pt x="15254" y="3713"/>
                    </a:cubicBezTo>
                    <a:cubicBezTo>
                      <a:pt x="15498" y="3713"/>
                      <a:pt x="15745" y="3588"/>
                      <a:pt x="15898" y="3369"/>
                    </a:cubicBezTo>
                    <a:cubicBezTo>
                      <a:pt x="16085" y="2948"/>
                      <a:pt x="15782" y="2484"/>
                      <a:pt x="15337" y="2484"/>
                    </a:cubicBezTo>
                    <a:close/>
                    <a:moveTo>
                      <a:pt x="13055" y="3385"/>
                    </a:moveTo>
                    <a:cubicBezTo>
                      <a:pt x="13037" y="3385"/>
                      <a:pt x="13019" y="3388"/>
                      <a:pt x="13001" y="3394"/>
                    </a:cubicBezTo>
                    <a:cubicBezTo>
                      <a:pt x="12847" y="3420"/>
                      <a:pt x="12744" y="3676"/>
                      <a:pt x="12898" y="3779"/>
                    </a:cubicBezTo>
                    <a:cubicBezTo>
                      <a:pt x="12898" y="3779"/>
                      <a:pt x="12924" y="3779"/>
                      <a:pt x="12975" y="3805"/>
                    </a:cubicBezTo>
                    <a:cubicBezTo>
                      <a:pt x="12993" y="3809"/>
                      <a:pt x="13010" y="3811"/>
                      <a:pt x="13028" y="3811"/>
                    </a:cubicBezTo>
                    <a:cubicBezTo>
                      <a:pt x="13111" y="3811"/>
                      <a:pt x="13189" y="3761"/>
                      <a:pt x="13231" y="3676"/>
                    </a:cubicBezTo>
                    <a:cubicBezTo>
                      <a:pt x="13299" y="3541"/>
                      <a:pt x="13188" y="3385"/>
                      <a:pt x="13055" y="3385"/>
                    </a:cubicBezTo>
                    <a:close/>
                    <a:moveTo>
                      <a:pt x="7890" y="4029"/>
                    </a:moveTo>
                    <a:cubicBezTo>
                      <a:pt x="7731" y="4029"/>
                      <a:pt x="7579" y="4105"/>
                      <a:pt x="7539" y="4266"/>
                    </a:cubicBezTo>
                    <a:cubicBezTo>
                      <a:pt x="7513" y="4317"/>
                      <a:pt x="7513" y="4369"/>
                      <a:pt x="7539" y="4420"/>
                    </a:cubicBezTo>
                    <a:cubicBezTo>
                      <a:pt x="7565" y="4625"/>
                      <a:pt x="7718" y="4779"/>
                      <a:pt x="7898" y="4805"/>
                    </a:cubicBezTo>
                    <a:cubicBezTo>
                      <a:pt x="7908" y="4806"/>
                      <a:pt x="7919" y="4806"/>
                      <a:pt x="7929" y="4806"/>
                    </a:cubicBezTo>
                    <a:cubicBezTo>
                      <a:pt x="8221" y="4806"/>
                      <a:pt x="8430" y="4463"/>
                      <a:pt x="8257" y="4215"/>
                    </a:cubicBezTo>
                    <a:cubicBezTo>
                      <a:pt x="8183" y="4093"/>
                      <a:pt x="8034" y="4029"/>
                      <a:pt x="7890" y="4029"/>
                    </a:cubicBezTo>
                    <a:close/>
                    <a:moveTo>
                      <a:pt x="4081" y="5358"/>
                    </a:moveTo>
                    <a:cubicBezTo>
                      <a:pt x="3918" y="5358"/>
                      <a:pt x="3759" y="5435"/>
                      <a:pt x="3718" y="5600"/>
                    </a:cubicBezTo>
                    <a:cubicBezTo>
                      <a:pt x="3693" y="5651"/>
                      <a:pt x="3693" y="5702"/>
                      <a:pt x="3718" y="5753"/>
                    </a:cubicBezTo>
                    <a:cubicBezTo>
                      <a:pt x="3744" y="5933"/>
                      <a:pt x="3898" y="6087"/>
                      <a:pt x="4077" y="6112"/>
                    </a:cubicBezTo>
                    <a:cubicBezTo>
                      <a:pt x="4088" y="6113"/>
                      <a:pt x="4099" y="6114"/>
                      <a:pt x="4110" y="6114"/>
                    </a:cubicBezTo>
                    <a:cubicBezTo>
                      <a:pt x="4401" y="6114"/>
                      <a:pt x="4609" y="5794"/>
                      <a:pt x="4436" y="5523"/>
                    </a:cubicBezTo>
                    <a:cubicBezTo>
                      <a:pt x="4365" y="5416"/>
                      <a:pt x="4222" y="5358"/>
                      <a:pt x="4081" y="5358"/>
                    </a:cubicBezTo>
                    <a:close/>
                    <a:moveTo>
                      <a:pt x="7747" y="6125"/>
                    </a:moveTo>
                    <a:cubicBezTo>
                      <a:pt x="7705" y="6125"/>
                      <a:pt x="7661" y="6129"/>
                      <a:pt x="7616" y="6138"/>
                    </a:cubicBezTo>
                    <a:cubicBezTo>
                      <a:pt x="7154" y="6215"/>
                      <a:pt x="6872" y="6959"/>
                      <a:pt x="7308" y="7266"/>
                    </a:cubicBezTo>
                    <a:cubicBezTo>
                      <a:pt x="7359" y="7292"/>
                      <a:pt x="7436" y="7343"/>
                      <a:pt x="7539" y="7343"/>
                    </a:cubicBezTo>
                    <a:cubicBezTo>
                      <a:pt x="7588" y="7357"/>
                      <a:pt x="7639" y="7363"/>
                      <a:pt x="7691" y="7363"/>
                    </a:cubicBezTo>
                    <a:cubicBezTo>
                      <a:pt x="7932" y="7363"/>
                      <a:pt x="8181" y="7221"/>
                      <a:pt x="8308" y="7010"/>
                    </a:cubicBezTo>
                    <a:cubicBezTo>
                      <a:pt x="8495" y="6589"/>
                      <a:pt x="8191" y="6125"/>
                      <a:pt x="7747" y="6125"/>
                    </a:cubicBezTo>
                    <a:close/>
                    <a:moveTo>
                      <a:pt x="1797" y="7616"/>
                    </a:moveTo>
                    <a:cubicBezTo>
                      <a:pt x="1780" y="7616"/>
                      <a:pt x="1762" y="7619"/>
                      <a:pt x="1744" y="7625"/>
                    </a:cubicBezTo>
                    <a:cubicBezTo>
                      <a:pt x="1590" y="7651"/>
                      <a:pt x="1487" y="7882"/>
                      <a:pt x="1615" y="7984"/>
                    </a:cubicBezTo>
                    <a:lnTo>
                      <a:pt x="1615" y="8010"/>
                    </a:lnTo>
                    <a:cubicBezTo>
                      <a:pt x="1641" y="8010"/>
                      <a:pt x="1667" y="8010"/>
                      <a:pt x="1692" y="8036"/>
                    </a:cubicBezTo>
                    <a:cubicBezTo>
                      <a:pt x="1795" y="8036"/>
                      <a:pt x="1898" y="8010"/>
                      <a:pt x="1974" y="7907"/>
                    </a:cubicBezTo>
                    <a:cubicBezTo>
                      <a:pt x="2020" y="7772"/>
                      <a:pt x="1926" y="7616"/>
                      <a:pt x="1797" y="7616"/>
                    </a:cubicBezTo>
                    <a:close/>
                    <a:moveTo>
                      <a:pt x="6237" y="9057"/>
                    </a:moveTo>
                    <a:cubicBezTo>
                      <a:pt x="6227" y="9057"/>
                      <a:pt x="6216" y="9059"/>
                      <a:pt x="6205" y="9061"/>
                    </a:cubicBezTo>
                    <a:cubicBezTo>
                      <a:pt x="6129" y="9087"/>
                      <a:pt x="6077" y="9215"/>
                      <a:pt x="6154" y="9292"/>
                    </a:cubicBezTo>
                    <a:lnTo>
                      <a:pt x="6205" y="9292"/>
                    </a:lnTo>
                    <a:cubicBezTo>
                      <a:pt x="6219" y="9299"/>
                      <a:pt x="6233" y="9302"/>
                      <a:pt x="6246" y="9302"/>
                    </a:cubicBezTo>
                    <a:cubicBezTo>
                      <a:pt x="6282" y="9302"/>
                      <a:pt x="6315" y="9278"/>
                      <a:pt x="6334" y="9241"/>
                    </a:cubicBezTo>
                    <a:cubicBezTo>
                      <a:pt x="6380" y="9149"/>
                      <a:pt x="6323" y="9057"/>
                      <a:pt x="6237" y="9057"/>
                    </a:cubicBezTo>
                    <a:close/>
                    <a:moveTo>
                      <a:pt x="3654" y="8563"/>
                    </a:moveTo>
                    <a:cubicBezTo>
                      <a:pt x="3625" y="8563"/>
                      <a:pt x="3595" y="8566"/>
                      <a:pt x="3564" y="8574"/>
                    </a:cubicBezTo>
                    <a:cubicBezTo>
                      <a:pt x="3282" y="8625"/>
                      <a:pt x="3077" y="9087"/>
                      <a:pt x="3359" y="9292"/>
                    </a:cubicBezTo>
                    <a:cubicBezTo>
                      <a:pt x="3410" y="9318"/>
                      <a:pt x="3462" y="9318"/>
                      <a:pt x="3513" y="9343"/>
                    </a:cubicBezTo>
                    <a:cubicBezTo>
                      <a:pt x="3535" y="9347"/>
                      <a:pt x="3558" y="9348"/>
                      <a:pt x="3581" y="9348"/>
                    </a:cubicBezTo>
                    <a:cubicBezTo>
                      <a:pt x="3742" y="9348"/>
                      <a:pt x="3910" y="9270"/>
                      <a:pt x="4000" y="9113"/>
                    </a:cubicBezTo>
                    <a:cubicBezTo>
                      <a:pt x="4116" y="8859"/>
                      <a:pt x="3919" y="8563"/>
                      <a:pt x="3654" y="8563"/>
                    </a:cubicBezTo>
                    <a:close/>
                    <a:moveTo>
                      <a:pt x="8158" y="9205"/>
                    </a:moveTo>
                    <a:cubicBezTo>
                      <a:pt x="7996" y="9205"/>
                      <a:pt x="7837" y="9281"/>
                      <a:pt x="7795" y="9446"/>
                    </a:cubicBezTo>
                    <a:cubicBezTo>
                      <a:pt x="7795" y="9497"/>
                      <a:pt x="7795" y="9549"/>
                      <a:pt x="7795" y="9600"/>
                    </a:cubicBezTo>
                    <a:cubicBezTo>
                      <a:pt x="7821" y="9779"/>
                      <a:pt x="7975" y="9933"/>
                      <a:pt x="8154" y="9959"/>
                    </a:cubicBezTo>
                    <a:cubicBezTo>
                      <a:pt x="8166" y="9960"/>
                      <a:pt x="8178" y="9960"/>
                      <a:pt x="8190" y="9960"/>
                    </a:cubicBezTo>
                    <a:cubicBezTo>
                      <a:pt x="8502" y="9960"/>
                      <a:pt x="8686" y="9641"/>
                      <a:pt x="8513" y="9369"/>
                    </a:cubicBezTo>
                    <a:cubicBezTo>
                      <a:pt x="8442" y="9262"/>
                      <a:pt x="8299" y="9205"/>
                      <a:pt x="8158" y="9205"/>
                    </a:cubicBezTo>
                    <a:close/>
                    <a:moveTo>
                      <a:pt x="5080" y="11305"/>
                    </a:moveTo>
                    <a:cubicBezTo>
                      <a:pt x="5038" y="11305"/>
                      <a:pt x="4994" y="11309"/>
                      <a:pt x="4949" y="11318"/>
                    </a:cubicBezTo>
                    <a:cubicBezTo>
                      <a:pt x="4487" y="11395"/>
                      <a:pt x="4205" y="12138"/>
                      <a:pt x="4641" y="12446"/>
                    </a:cubicBezTo>
                    <a:cubicBezTo>
                      <a:pt x="4693" y="12472"/>
                      <a:pt x="4769" y="12523"/>
                      <a:pt x="4872" y="12523"/>
                    </a:cubicBezTo>
                    <a:cubicBezTo>
                      <a:pt x="4921" y="12537"/>
                      <a:pt x="4972" y="12543"/>
                      <a:pt x="5022" y="12543"/>
                    </a:cubicBezTo>
                    <a:cubicBezTo>
                      <a:pt x="5258" y="12543"/>
                      <a:pt x="5493" y="12401"/>
                      <a:pt x="5641" y="12190"/>
                    </a:cubicBezTo>
                    <a:cubicBezTo>
                      <a:pt x="5829" y="11769"/>
                      <a:pt x="5525" y="11305"/>
                      <a:pt x="5080" y="11305"/>
                    </a:cubicBezTo>
                    <a:close/>
                    <a:moveTo>
                      <a:pt x="897" y="11529"/>
                    </a:moveTo>
                    <a:cubicBezTo>
                      <a:pt x="847" y="11529"/>
                      <a:pt x="796" y="11536"/>
                      <a:pt x="744" y="11549"/>
                    </a:cubicBezTo>
                    <a:cubicBezTo>
                      <a:pt x="282" y="11626"/>
                      <a:pt x="0" y="12369"/>
                      <a:pt x="436" y="12651"/>
                    </a:cubicBezTo>
                    <a:cubicBezTo>
                      <a:pt x="513" y="12703"/>
                      <a:pt x="590" y="12728"/>
                      <a:pt x="667" y="12754"/>
                    </a:cubicBezTo>
                    <a:cubicBezTo>
                      <a:pt x="712" y="12761"/>
                      <a:pt x="756" y="12765"/>
                      <a:pt x="801" y="12765"/>
                    </a:cubicBezTo>
                    <a:cubicBezTo>
                      <a:pt x="1061" y="12765"/>
                      <a:pt x="1305" y="12640"/>
                      <a:pt x="1436" y="12420"/>
                    </a:cubicBezTo>
                    <a:cubicBezTo>
                      <a:pt x="1643" y="12006"/>
                      <a:pt x="1333" y="11529"/>
                      <a:pt x="897" y="115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9"/>
              <p:cNvSpPr/>
              <p:nvPr/>
            </p:nvSpPr>
            <p:spPr>
              <a:xfrm>
                <a:off x="-1775275" y="2546100"/>
                <a:ext cx="795475" cy="1591550"/>
              </a:xfrm>
              <a:custGeom>
                <a:avLst/>
                <a:gdLst/>
                <a:ahLst/>
                <a:cxnLst/>
                <a:rect l="l" t="t" r="r" b="b"/>
                <a:pathLst>
                  <a:path w="31819" h="63662" extrusionOk="0">
                    <a:moveTo>
                      <a:pt x="31286" y="1"/>
                    </a:moveTo>
                    <a:cubicBezTo>
                      <a:pt x="31186" y="1"/>
                      <a:pt x="31084" y="43"/>
                      <a:pt x="31003" y="145"/>
                    </a:cubicBezTo>
                    <a:cubicBezTo>
                      <a:pt x="15822" y="19300"/>
                      <a:pt x="4258" y="42891"/>
                      <a:pt x="52" y="63200"/>
                    </a:cubicBezTo>
                    <a:cubicBezTo>
                      <a:pt x="1" y="63405"/>
                      <a:pt x="129" y="63610"/>
                      <a:pt x="334" y="63662"/>
                    </a:cubicBezTo>
                    <a:lnTo>
                      <a:pt x="411" y="63662"/>
                    </a:lnTo>
                    <a:cubicBezTo>
                      <a:pt x="591" y="63662"/>
                      <a:pt x="745" y="63534"/>
                      <a:pt x="796" y="63354"/>
                    </a:cubicBezTo>
                    <a:cubicBezTo>
                      <a:pt x="4976" y="43148"/>
                      <a:pt x="16489" y="19685"/>
                      <a:pt x="31592" y="607"/>
                    </a:cubicBezTo>
                    <a:cubicBezTo>
                      <a:pt x="31818" y="325"/>
                      <a:pt x="31560" y="1"/>
                      <a:pt x="31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98" name="Google Shape;1898;p39"/>
          <p:cNvSpPr/>
          <p:nvPr/>
        </p:nvSpPr>
        <p:spPr>
          <a:xfrm>
            <a:off x="2191824" y="1817878"/>
            <a:ext cx="4862332" cy="353698"/>
          </a:xfrm>
          <a:prstGeom prst="roundRect">
            <a:avLst>
              <a:gd name="adj" fmla="val 50000"/>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9" name="Google Shape;1899;p39"/>
          <p:cNvSpPr txBox="1">
            <a:spLocks noGrp="1"/>
          </p:cNvSpPr>
          <p:nvPr>
            <p:ph type="ctrTitle"/>
          </p:nvPr>
        </p:nvSpPr>
        <p:spPr>
          <a:xfrm>
            <a:off x="997699" y="2569726"/>
            <a:ext cx="7261523" cy="14328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SzPts val="990"/>
              <a:buNone/>
            </a:pPr>
            <a:r>
              <a:rPr lang="en" sz="1200" dirty="0">
                <a:solidFill>
                  <a:schemeClr val="accent3"/>
                </a:solidFill>
              </a:rPr>
              <a:t>1. GUNA VARDHAN </a:t>
            </a:r>
            <a:r>
              <a:rPr lang="en" sz="1200"/>
              <a:t>: </a:t>
            </a:r>
            <a:r>
              <a:rPr lang="en" sz="1200">
                <a:solidFill>
                  <a:srgbClr val="00929A"/>
                </a:solidFill>
              </a:rPr>
              <a:t>Image tresholding (ppm)</a:t>
            </a:r>
            <a:br>
              <a:rPr lang="en" sz="1200" dirty="0"/>
            </a:br>
            <a:r>
              <a:rPr lang="en" sz="1200" dirty="0">
                <a:solidFill>
                  <a:schemeClr val="accent3"/>
                </a:solidFill>
              </a:rPr>
              <a:t>2. MADHAVA NARAYANAN KJ </a:t>
            </a:r>
            <a:r>
              <a:rPr lang="en" sz="1200"/>
              <a:t>: </a:t>
            </a:r>
            <a:r>
              <a:rPr lang="en" sz="1200">
                <a:solidFill>
                  <a:srgbClr val="00929A"/>
                </a:solidFill>
              </a:rPr>
              <a:t>P</a:t>
            </a:r>
            <a:r>
              <a:rPr lang="en-US" sz="1200">
                <a:solidFill>
                  <a:srgbClr val="00929A"/>
                </a:solidFill>
              </a:rPr>
              <a:t>seudo code (logic)</a:t>
            </a:r>
            <a:br>
              <a:rPr lang="en" sz="1200" dirty="0">
                <a:solidFill>
                  <a:srgbClr val="00929A"/>
                </a:solidFill>
              </a:rPr>
            </a:br>
            <a:r>
              <a:rPr lang="en" sz="1200" dirty="0">
                <a:solidFill>
                  <a:schemeClr val="accent3"/>
                </a:solidFill>
              </a:rPr>
              <a:t>3. NILAVARASAN M </a:t>
            </a:r>
            <a:r>
              <a:rPr lang="en" sz="1200"/>
              <a:t>: </a:t>
            </a:r>
            <a:r>
              <a:rPr lang="en" sz="1200">
                <a:solidFill>
                  <a:srgbClr val="00929A"/>
                </a:solidFill>
              </a:rPr>
              <a:t>image tresholding (bmp)</a:t>
            </a:r>
            <a:br>
              <a:rPr lang="en" sz="1200" dirty="0">
                <a:solidFill>
                  <a:srgbClr val="00929A"/>
                </a:solidFill>
              </a:rPr>
            </a:br>
            <a:r>
              <a:rPr lang="en" sz="1200" dirty="0">
                <a:solidFill>
                  <a:schemeClr val="accent3"/>
                </a:solidFill>
              </a:rPr>
              <a:t>4. P SAI SANTHAN </a:t>
            </a:r>
            <a:r>
              <a:rPr lang="en" sz="1200"/>
              <a:t>: </a:t>
            </a:r>
            <a:r>
              <a:rPr lang="en" sz="1200">
                <a:solidFill>
                  <a:srgbClr val="00929A"/>
                </a:solidFill>
              </a:rPr>
              <a:t>main codes</a:t>
            </a:r>
            <a:br>
              <a:rPr lang="en" sz="1200">
                <a:solidFill>
                  <a:srgbClr val="00929A"/>
                </a:solidFill>
              </a:rPr>
            </a:br>
            <a:br>
              <a:rPr lang="en" sz="1200" dirty="0">
                <a:solidFill>
                  <a:srgbClr val="00929A"/>
                </a:solidFill>
              </a:rPr>
            </a:br>
            <a:br>
              <a:rPr lang="en" sz="1200" dirty="0"/>
            </a:br>
            <a:endParaRPr sz="1200" dirty="0"/>
          </a:p>
        </p:txBody>
      </p:sp>
      <p:sp>
        <p:nvSpPr>
          <p:cNvPr id="1900" name="Google Shape;1900;p39"/>
          <p:cNvSpPr txBox="1">
            <a:spLocks noGrp="1"/>
          </p:cNvSpPr>
          <p:nvPr>
            <p:ph type="subTitle" idx="2"/>
          </p:nvPr>
        </p:nvSpPr>
        <p:spPr>
          <a:xfrm rot="7601032">
            <a:off x="8147730" y="3346428"/>
            <a:ext cx="1685100" cy="42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endParaRPr lang="en" sz="800" dirty="0"/>
          </a:p>
        </p:txBody>
      </p:sp>
      <p:sp>
        <p:nvSpPr>
          <p:cNvPr id="1903" name="Google Shape;1903;p39"/>
          <p:cNvSpPr txBox="1">
            <a:spLocks noGrp="1"/>
          </p:cNvSpPr>
          <p:nvPr>
            <p:ph type="subTitle" idx="1"/>
          </p:nvPr>
        </p:nvSpPr>
        <p:spPr>
          <a:xfrm>
            <a:off x="2537817" y="1804679"/>
            <a:ext cx="4253606" cy="35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auhaus 93" panose="04030905020B02020C02" pitchFamily="82" charset="0"/>
              </a:rPr>
              <a:t>INDIVIDUAL CONTRIBUTION:</a:t>
            </a:r>
          </a:p>
        </p:txBody>
      </p:sp>
      <p:grpSp>
        <p:nvGrpSpPr>
          <p:cNvPr id="1904" name="Google Shape;1904;p39"/>
          <p:cNvGrpSpPr/>
          <p:nvPr/>
        </p:nvGrpSpPr>
        <p:grpSpPr>
          <a:xfrm rot="-400622" flipH="1">
            <a:off x="418725" y="3522243"/>
            <a:ext cx="2478297" cy="1944628"/>
            <a:chOff x="-2415600" y="2986400"/>
            <a:chExt cx="1943075" cy="1524659"/>
          </a:xfrm>
        </p:grpSpPr>
        <p:sp>
          <p:nvSpPr>
            <p:cNvPr id="1905" name="Google Shape;1905;p39"/>
            <p:cNvSpPr/>
            <p:nvPr/>
          </p:nvSpPr>
          <p:spPr>
            <a:xfrm>
              <a:off x="-2415600" y="2986400"/>
              <a:ext cx="1117375" cy="1251275"/>
            </a:xfrm>
            <a:custGeom>
              <a:avLst/>
              <a:gdLst/>
              <a:ahLst/>
              <a:cxnLst/>
              <a:rect l="l" t="t" r="r" b="b"/>
              <a:pathLst>
                <a:path w="44695" h="50051" extrusionOk="0">
                  <a:moveTo>
                    <a:pt x="11387" y="1"/>
                  </a:moveTo>
                  <a:cubicBezTo>
                    <a:pt x="10743" y="1"/>
                    <a:pt x="10152" y="449"/>
                    <a:pt x="10001" y="1099"/>
                  </a:cubicBezTo>
                  <a:lnTo>
                    <a:pt x="180" y="41127"/>
                  </a:lnTo>
                  <a:cubicBezTo>
                    <a:pt x="0" y="41896"/>
                    <a:pt x="462" y="42665"/>
                    <a:pt x="1257" y="42871"/>
                  </a:cubicBezTo>
                  <a:lnTo>
                    <a:pt x="33617" y="50051"/>
                  </a:lnTo>
                  <a:lnTo>
                    <a:pt x="44695" y="8433"/>
                  </a:lnTo>
                  <a:lnTo>
                    <a:pt x="11744" y="48"/>
                  </a:lnTo>
                  <a:cubicBezTo>
                    <a:pt x="11625" y="16"/>
                    <a:pt x="11505" y="1"/>
                    <a:pt x="113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9"/>
            <p:cNvSpPr/>
            <p:nvPr/>
          </p:nvSpPr>
          <p:spPr>
            <a:xfrm>
              <a:off x="-1586075" y="3188225"/>
              <a:ext cx="1113550" cy="1279575"/>
            </a:xfrm>
            <a:custGeom>
              <a:avLst/>
              <a:gdLst/>
              <a:ahLst/>
              <a:cxnLst/>
              <a:rect l="l" t="t" r="r" b="b"/>
              <a:pathLst>
                <a:path w="44542" h="51183" extrusionOk="0">
                  <a:moveTo>
                    <a:pt x="10411" y="1"/>
                  </a:moveTo>
                  <a:lnTo>
                    <a:pt x="0" y="41772"/>
                  </a:lnTo>
                  <a:lnTo>
                    <a:pt x="31797" y="51132"/>
                  </a:lnTo>
                  <a:cubicBezTo>
                    <a:pt x="31925" y="51166"/>
                    <a:pt x="32054" y="51182"/>
                    <a:pt x="32181" y="51182"/>
                  </a:cubicBezTo>
                  <a:cubicBezTo>
                    <a:pt x="32815" y="51182"/>
                    <a:pt x="33395" y="50773"/>
                    <a:pt x="33566" y="50132"/>
                  </a:cubicBezTo>
                  <a:lnTo>
                    <a:pt x="44336" y="10360"/>
                  </a:lnTo>
                  <a:cubicBezTo>
                    <a:pt x="44541" y="9591"/>
                    <a:pt x="44080" y="8796"/>
                    <a:pt x="43310" y="8591"/>
                  </a:cubicBezTo>
                  <a:lnTo>
                    <a:pt x="10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9"/>
            <p:cNvSpPr/>
            <p:nvPr/>
          </p:nvSpPr>
          <p:spPr>
            <a:xfrm>
              <a:off x="-2402775" y="2994000"/>
              <a:ext cx="1133400" cy="1217400"/>
            </a:xfrm>
            <a:custGeom>
              <a:avLst/>
              <a:gdLst/>
              <a:ahLst/>
              <a:cxnLst/>
              <a:rect l="l" t="t" r="r" b="b"/>
              <a:pathLst>
                <a:path w="45336" h="48696" extrusionOk="0">
                  <a:moveTo>
                    <a:pt x="12283" y="0"/>
                  </a:moveTo>
                  <a:lnTo>
                    <a:pt x="0" y="41900"/>
                  </a:lnTo>
                  <a:lnTo>
                    <a:pt x="19104" y="42131"/>
                  </a:lnTo>
                  <a:cubicBezTo>
                    <a:pt x="23976" y="42823"/>
                    <a:pt x="28540" y="44874"/>
                    <a:pt x="32309" y="48054"/>
                  </a:cubicBezTo>
                  <a:lnTo>
                    <a:pt x="33053" y="48695"/>
                  </a:lnTo>
                  <a:lnTo>
                    <a:pt x="45336" y="6770"/>
                  </a:lnTo>
                  <a:lnTo>
                    <a:pt x="44567" y="6129"/>
                  </a:lnTo>
                  <a:cubicBezTo>
                    <a:pt x="40797" y="2975"/>
                    <a:pt x="36233" y="923"/>
                    <a:pt x="31361" y="231"/>
                  </a:cubicBezTo>
                  <a:lnTo>
                    <a:pt x="122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9"/>
            <p:cNvSpPr/>
            <p:nvPr/>
          </p:nvSpPr>
          <p:spPr>
            <a:xfrm>
              <a:off x="-2351263" y="3014809"/>
              <a:ext cx="1085975" cy="1231500"/>
            </a:xfrm>
            <a:custGeom>
              <a:avLst/>
              <a:gdLst/>
              <a:ahLst/>
              <a:cxnLst/>
              <a:rect l="l" t="t" r="r" b="b"/>
              <a:pathLst>
                <a:path w="43439" h="49260" extrusionOk="0">
                  <a:moveTo>
                    <a:pt x="12258" y="0"/>
                  </a:moveTo>
                  <a:lnTo>
                    <a:pt x="1" y="41925"/>
                  </a:lnTo>
                  <a:lnTo>
                    <a:pt x="17207" y="42695"/>
                  </a:lnTo>
                  <a:cubicBezTo>
                    <a:pt x="22079" y="43387"/>
                    <a:pt x="26643" y="45438"/>
                    <a:pt x="30412" y="48618"/>
                  </a:cubicBezTo>
                  <a:lnTo>
                    <a:pt x="31156" y="49259"/>
                  </a:lnTo>
                  <a:lnTo>
                    <a:pt x="43439" y="7334"/>
                  </a:lnTo>
                  <a:lnTo>
                    <a:pt x="42670" y="6693"/>
                  </a:lnTo>
                  <a:cubicBezTo>
                    <a:pt x="38900" y="3539"/>
                    <a:pt x="34336" y="1487"/>
                    <a:pt x="29464" y="769"/>
                  </a:cubicBezTo>
                  <a:lnTo>
                    <a:pt x="1225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9"/>
            <p:cNvSpPr/>
            <p:nvPr/>
          </p:nvSpPr>
          <p:spPr>
            <a:xfrm>
              <a:off x="-1573663" y="3188659"/>
              <a:ext cx="1070600" cy="1322400"/>
            </a:xfrm>
            <a:custGeom>
              <a:avLst/>
              <a:gdLst/>
              <a:ahLst/>
              <a:cxnLst/>
              <a:rect l="l" t="t" r="r" b="b"/>
              <a:pathLst>
                <a:path w="42824" h="52896" extrusionOk="0">
                  <a:moveTo>
                    <a:pt x="17135" y="1"/>
                  </a:moveTo>
                  <a:cubicBezTo>
                    <a:pt x="15803" y="1"/>
                    <a:pt x="14490" y="86"/>
                    <a:pt x="13232" y="252"/>
                  </a:cubicBezTo>
                  <a:lnTo>
                    <a:pt x="12258" y="380"/>
                  </a:lnTo>
                  <a:lnTo>
                    <a:pt x="1" y="42280"/>
                  </a:lnTo>
                  <a:lnTo>
                    <a:pt x="975" y="42151"/>
                  </a:lnTo>
                  <a:cubicBezTo>
                    <a:pt x="2113" y="42002"/>
                    <a:pt x="3255" y="41927"/>
                    <a:pt x="4394" y="41927"/>
                  </a:cubicBezTo>
                  <a:cubicBezTo>
                    <a:pt x="8133" y="41927"/>
                    <a:pt x="11844" y="42727"/>
                    <a:pt x="15284" y="44280"/>
                  </a:cubicBezTo>
                  <a:lnTo>
                    <a:pt x="30208" y="52895"/>
                  </a:lnTo>
                  <a:lnTo>
                    <a:pt x="42824" y="9124"/>
                  </a:lnTo>
                  <a:lnTo>
                    <a:pt x="28284" y="2226"/>
                  </a:lnTo>
                  <a:cubicBezTo>
                    <a:pt x="24955" y="704"/>
                    <a:pt x="20963" y="1"/>
                    <a:pt x="1713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0" name="Google Shape;1910;p39"/>
            <p:cNvGrpSpPr/>
            <p:nvPr/>
          </p:nvGrpSpPr>
          <p:grpSpPr>
            <a:xfrm>
              <a:off x="-2218800" y="3088875"/>
              <a:ext cx="1598825" cy="1190475"/>
              <a:chOff x="-2218800" y="3088875"/>
              <a:chExt cx="1598825" cy="1190475"/>
            </a:xfrm>
          </p:grpSpPr>
          <p:sp>
            <p:nvSpPr>
              <p:cNvPr id="1911" name="Google Shape;1911;p39"/>
              <p:cNvSpPr/>
              <p:nvPr/>
            </p:nvSpPr>
            <p:spPr>
              <a:xfrm>
                <a:off x="-2218800" y="3088875"/>
                <a:ext cx="841100" cy="985325"/>
              </a:xfrm>
              <a:custGeom>
                <a:avLst/>
                <a:gdLst/>
                <a:ahLst/>
                <a:cxnLst/>
                <a:rect l="l" t="t" r="r" b="b"/>
                <a:pathLst>
                  <a:path w="33644" h="39413" extrusionOk="0">
                    <a:moveTo>
                      <a:pt x="9539" y="0"/>
                    </a:moveTo>
                    <a:lnTo>
                      <a:pt x="9462" y="667"/>
                    </a:lnTo>
                    <a:lnTo>
                      <a:pt x="22412" y="2385"/>
                    </a:lnTo>
                    <a:cubicBezTo>
                      <a:pt x="26027" y="3077"/>
                      <a:pt x="29489" y="4436"/>
                      <a:pt x="32643" y="6360"/>
                    </a:cubicBezTo>
                    <a:lnTo>
                      <a:pt x="33284" y="6744"/>
                    </a:lnTo>
                    <a:lnTo>
                      <a:pt x="33643" y="6154"/>
                    </a:lnTo>
                    <a:lnTo>
                      <a:pt x="33002" y="5770"/>
                    </a:lnTo>
                    <a:cubicBezTo>
                      <a:pt x="29797" y="3795"/>
                      <a:pt x="26233" y="2411"/>
                      <a:pt x="22540" y="1693"/>
                    </a:cubicBezTo>
                    <a:lnTo>
                      <a:pt x="9539" y="0"/>
                    </a:lnTo>
                    <a:close/>
                    <a:moveTo>
                      <a:pt x="8668" y="2385"/>
                    </a:moveTo>
                    <a:lnTo>
                      <a:pt x="8591" y="3052"/>
                    </a:lnTo>
                    <a:lnTo>
                      <a:pt x="21540" y="4770"/>
                    </a:lnTo>
                    <a:cubicBezTo>
                      <a:pt x="25156" y="5462"/>
                      <a:pt x="28617" y="6821"/>
                      <a:pt x="31771" y="8744"/>
                    </a:cubicBezTo>
                    <a:lnTo>
                      <a:pt x="32387" y="9129"/>
                    </a:lnTo>
                    <a:lnTo>
                      <a:pt x="32771" y="8565"/>
                    </a:lnTo>
                    <a:lnTo>
                      <a:pt x="32130" y="8180"/>
                    </a:lnTo>
                    <a:cubicBezTo>
                      <a:pt x="28899" y="6206"/>
                      <a:pt x="25361" y="4821"/>
                      <a:pt x="21668" y="4103"/>
                    </a:cubicBezTo>
                    <a:lnTo>
                      <a:pt x="8668" y="2385"/>
                    </a:lnTo>
                    <a:close/>
                    <a:moveTo>
                      <a:pt x="7796" y="4795"/>
                    </a:moveTo>
                    <a:lnTo>
                      <a:pt x="7719" y="5488"/>
                    </a:lnTo>
                    <a:lnTo>
                      <a:pt x="20668" y="7180"/>
                    </a:lnTo>
                    <a:cubicBezTo>
                      <a:pt x="24284" y="7898"/>
                      <a:pt x="27746" y="9232"/>
                      <a:pt x="30900" y="11180"/>
                    </a:cubicBezTo>
                    <a:lnTo>
                      <a:pt x="31515" y="11565"/>
                    </a:lnTo>
                    <a:lnTo>
                      <a:pt x="31874" y="10975"/>
                    </a:lnTo>
                    <a:lnTo>
                      <a:pt x="31259" y="10591"/>
                    </a:lnTo>
                    <a:cubicBezTo>
                      <a:pt x="28028" y="8616"/>
                      <a:pt x="24489" y="7231"/>
                      <a:pt x="20796" y="6513"/>
                    </a:cubicBezTo>
                    <a:lnTo>
                      <a:pt x="7796" y="4795"/>
                    </a:lnTo>
                    <a:close/>
                    <a:moveTo>
                      <a:pt x="6873" y="9206"/>
                    </a:moveTo>
                    <a:lnTo>
                      <a:pt x="6770" y="9873"/>
                    </a:lnTo>
                    <a:lnTo>
                      <a:pt x="19745" y="11591"/>
                    </a:lnTo>
                    <a:cubicBezTo>
                      <a:pt x="23361" y="12283"/>
                      <a:pt x="26822" y="13642"/>
                      <a:pt x="29976" y="15565"/>
                    </a:cubicBezTo>
                    <a:lnTo>
                      <a:pt x="30592" y="15950"/>
                    </a:lnTo>
                    <a:lnTo>
                      <a:pt x="30951" y="15386"/>
                    </a:lnTo>
                    <a:lnTo>
                      <a:pt x="30335" y="15001"/>
                    </a:lnTo>
                    <a:cubicBezTo>
                      <a:pt x="27104" y="13027"/>
                      <a:pt x="23566" y="11642"/>
                      <a:pt x="19848" y="10924"/>
                    </a:cubicBezTo>
                    <a:lnTo>
                      <a:pt x="6873" y="9206"/>
                    </a:lnTo>
                    <a:close/>
                    <a:moveTo>
                      <a:pt x="5975" y="11616"/>
                    </a:moveTo>
                    <a:lnTo>
                      <a:pt x="5898" y="12283"/>
                    </a:lnTo>
                    <a:lnTo>
                      <a:pt x="18848" y="14001"/>
                    </a:lnTo>
                    <a:cubicBezTo>
                      <a:pt x="22463" y="14693"/>
                      <a:pt x="25925" y="16052"/>
                      <a:pt x="29079" y="17976"/>
                    </a:cubicBezTo>
                    <a:lnTo>
                      <a:pt x="29694" y="18360"/>
                    </a:lnTo>
                    <a:lnTo>
                      <a:pt x="30079" y="17796"/>
                    </a:lnTo>
                    <a:lnTo>
                      <a:pt x="29438" y="17411"/>
                    </a:lnTo>
                    <a:cubicBezTo>
                      <a:pt x="26207" y="15437"/>
                      <a:pt x="22668" y="14052"/>
                      <a:pt x="18976" y="13334"/>
                    </a:cubicBezTo>
                    <a:lnTo>
                      <a:pt x="5975" y="11616"/>
                    </a:lnTo>
                    <a:close/>
                    <a:moveTo>
                      <a:pt x="5078" y="14027"/>
                    </a:moveTo>
                    <a:lnTo>
                      <a:pt x="5001" y="14693"/>
                    </a:lnTo>
                    <a:lnTo>
                      <a:pt x="17950" y="16411"/>
                    </a:lnTo>
                    <a:cubicBezTo>
                      <a:pt x="21566" y="17104"/>
                      <a:pt x="25027" y="18463"/>
                      <a:pt x="28181" y="20386"/>
                    </a:cubicBezTo>
                    <a:lnTo>
                      <a:pt x="28797" y="20796"/>
                    </a:lnTo>
                    <a:lnTo>
                      <a:pt x="29181" y="20206"/>
                    </a:lnTo>
                    <a:lnTo>
                      <a:pt x="28566" y="19822"/>
                    </a:lnTo>
                    <a:cubicBezTo>
                      <a:pt x="25335" y="17847"/>
                      <a:pt x="21796" y="16463"/>
                      <a:pt x="18104" y="15745"/>
                    </a:cubicBezTo>
                    <a:lnTo>
                      <a:pt x="5078" y="14027"/>
                    </a:lnTo>
                    <a:close/>
                    <a:moveTo>
                      <a:pt x="4078" y="19053"/>
                    </a:moveTo>
                    <a:lnTo>
                      <a:pt x="4001" y="19719"/>
                    </a:lnTo>
                    <a:lnTo>
                      <a:pt x="16950" y="21437"/>
                    </a:lnTo>
                    <a:cubicBezTo>
                      <a:pt x="20591" y="22130"/>
                      <a:pt x="24053" y="23489"/>
                      <a:pt x="27207" y="25412"/>
                    </a:cubicBezTo>
                    <a:lnTo>
                      <a:pt x="27822" y="25797"/>
                    </a:lnTo>
                    <a:lnTo>
                      <a:pt x="28181" y="25232"/>
                    </a:lnTo>
                    <a:lnTo>
                      <a:pt x="27566" y="24822"/>
                    </a:lnTo>
                    <a:cubicBezTo>
                      <a:pt x="24335" y="22848"/>
                      <a:pt x="20796" y="21463"/>
                      <a:pt x="17104" y="20745"/>
                    </a:cubicBezTo>
                    <a:lnTo>
                      <a:pt x="4078" y="19053"/>
                    </a:lnTo>
                    <a:close/>
                    <a:moveTo>
                      <a:pt x="3231" y="21463"/>
                    </a:moveTo>
                    <a:lnTo>
                      <a:pt x="3129" y="22130"/>
                    </a:lnTo>
                    <a:lnTo>
                      <a:pt x="16078" y="23848"/>
                    </a:lnTo>
                    <a:cubicBezTo>
                      <a:pt x="19899" y="24617"/>
                      <a:pt x="24438" y="26668"/>
                      <a:pt x="26310" y="27848"/>
                    </a:cubicBezTo>
                    <a:lnTo>
                      <a:pt x="26925" y="28233"/>
                    </a:lnTo>
                    <a:lnTo>
                      <a:pt x="27310" y="27643"/>
                    </a:lnTo>
                    <a:lnTo>
                      <a:pt x="26669" y="27258"/>
                    </a:lnTo>
                    <a:cubicBezTo>
                      <a:pt x="24745" y="26053"/>
                      <a:pt x="20104" y="23925"/>
                      <a:pt x="16206" y="23155"/>
                    </a:cubicBezTo>
                    <a:lnTo>
                      <a:pt x="3231" y="21463"/>
                    </a:lnTo>
                    <a:close/>
                    <a:moveTo>
                      <a:pt x="2334" y="23848"/>
                    </a:moveTo>
                    <a:lnTo>
                      <a:pt x="2231" y="24514"/>
                    </a:lnTo>
                    <a:lnTo>
                      <a:pt x="15206" y="26232"/>
                    </a:lnTo>
                    <a:cubicBezTo>
                      <a:pt x="18925" y="26976"/>
                      <a:pt x="24540" y="29669"/>
                      <a:pt x="25438" y="30233"/>
                    </a:cubicBezTo>
                    <a:lnTo>
                      <a:pt x="26053" y="30617"/>
                    </a:lnTo>
                    <a:lnTo>
                      <a:pt x="26412" y="30053"/>
                    </a:lnTo>
                    <a:lnTo>
                      <a:pt x="25797" y="29669"/>
                    </a:lnTo>
                    <a:cubicBezTo>
                      <a:pt x="24848" y="29079"/>
                      <a:pt x="19207" y="26335"/>
                      <a:pt x="15335" y="25566"/>
                    </a:cubicBezTo>
                    <a:lnTo>
                      <a:pt x="2334" y="23848"/>
                    </a:lnTo>
                    <a:close/>
                    <a:moveTo>
                      <a:pt x="1283" y="27592"/>
                    </a:moveTo>
                    <a:lnTo>
                      <a:pt x="1180" y="28284"/>
                    </a:lnTo>
                    <a:lnTo>
                      <a:pt x="14155" y="29976"/>
                    </a:lnTo>
                    <a:cubicBezTo>
                      <a:pt x="17771" y="30694"/>
                      <a:pt x="21232" y="32053"/>
                      <a:pt x="24361" y="33976"/>
                    </a:cubicBezTo>
                    <a:lnTo>
                      <a:pt x="25002" y="34361"/>
                    </a:lnTo>
                    <a:lnTo>
                      <a:pt x="25361" y="33797"/>
                    </a:lnTo>
                    <a:lnTo>
                      <a:pt x="24745" y="33387"/>
                    </a:lnTo>
                    <a:cubicBezTo>
                      <a:pt x="21514" y="31412"/>
                      <a:pt x="17976" y="30028"/>
                      <a:pt x="14258" y="29310"/>
                    </a:cubicBezTo>
                    <a:lnTo>
                      <a:pt x="1283" y="27592"/>
                    </a:lnTo>
                    <a:close/>
                    <a:moveTo>
                      <a:pt x="693" y="30156"/>
                    </a:moveTo>
                    <a:lnTo>
                      <a:pt x="590" y="30822"/>
                    </a:lnTo>
                    <a:lnTo>
                      <a:pt x="13565" y="32541"/>
                    </a:lnTo>
                    <a:cubicBezTo>
                      <a:pt x="17181" y="33233"/>
                      <a:pt x="20643" y="34592"/>
                      <a:pt x="23797" y="36515"/>
                    </a:cubicBezTo>
                    <a:lnTo>
                      <a:pt x="24412" y="36900"/>
                    </a:lnTo>
                    <a:lnTo>
                      <a:pt x="24771" y="36310"/>
                    </a:lnTo>
                    <a:lnTo>
                      <a:pt x="24130" y="35925"/>
                    </a:lnTo>
                    <a:cubicBezTo>
                      <a:pt x="20925" y="33951"/>
                      <a:pt x="17386" y="32566"/>
                      <a:pt x="13668" y="31874"/>
                    </a:cubicBezTo>
                    <a:lnTo>
                      <a:pt x="693" y="30156"/>
                    </a:lnTo>
                    <a:close/>
                    <a:moveTo>
                      <a:pt x="103" y="32643"/>
                    </a:moveTo>
                    <a:lnTo>
                      <a:pt x="0" y="33335"/>
                    </a:lnTo>
                    <a:lnTo>
                      <a:pt x="12975" y="35053"/>
                    </a:lnTo>
                    <a:cubicBezTo>
                      <a:pt x="16591" y="35746"/>
                      <a:pt x="20053" y="37105"/>
                      <a:pt x="23207" y="39028"/>
                    </a:cubicBezTo>
                    <a:lnTo>
                      <a:pt x="23848" y="39413"/>
                    </a:lnTo>
                    <a:lnTo>
                      <a:pt x="24181" y="38823"/>
                    </a:lnTo>
                    <a:lnTo>
                      <a:pt x="23540" y="38438"/>
                    </a:lnTo>
                    <a:cubicBezTo>
                      <a:pt x="20335" y="36464"/>
                      <a:pt x="16796" y="35079"/>
                      <a:pt x="13104" y="34361"/>
                    </a:cubicBezTo>
                    <a:lnTo>
                      <a:pt x="103" y="3264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9"/>
              <p:cNvSpPr/>
              <p:nvPr/>
            </p:nvSpPr>
            <p:spPr>
              <a:xfrm>
                <a:off x="-1461075" y="3283625"/>
                <a:ext cx="841100" cy="995725"/>
              </a:xfrm>
              <a:custGeom>
                <a:avLst/>
                <a:gdLst/>
                <a:ahLst/>
                <a:cxnLst/>
                <a:rect l="l" t="t" r="r" b="b"/>
                <a:pathLst>
                  <a:path w="33644" h="39829" extrusionOk="0">
                    <a:moveTo>
                      <a:pt x="11739" y="1"/>
                    </a:moveTo>
                    <a:cubicBezTo>
                      <a:pt x="10432" y="1"/>
                      <a:pt x="9481" y="31"/>
                      <a:pt x="9386" y="31"/>
                    </a:cubicBezTo>
                    <a:lnTo>
                      <a:pt x="9386" y="698"/>
                    </a:lnTo>
                    <a:cubicBezTo>
                      <a:pt x="9406" y="698"/>
                      <a:pt x="10284" y="673"/>
                      <a:pt x="11526" y="673"/>
                    </a:cubicBezTo>
                    <a:cubicBezTo>
                      <a:pt x="13388" y="673"/>
                      <a:pt x="16068" y="729"/>
                      <a:pt x="17899" y="1006"/>
                    </a:cubicBezTo>
                    <a:cubicBezTo>
                      <a:pt x="22643" y="1775"/>
                      <a:pt x="29618" y="4878"/>
                      <a:pt x="32618" y="6750"/>
                    </a:cubicBezTo>
                    <a:lnTo>
                      <a:pt x="33259" y="7134"/>
                    </a:lnTo>
                    <a:lnTo>
                      <a:pt x="33644" y="6570"/>
                    </a:lnTo>
                    <a:lnTo>
                      <a:pt x="33028" y="6185"/>
                    </a:lnTo>
                    <a:cubicBezTo>
                      <a:pt x="29977" y="4288"/>
                      <a:pt x="22874" y="1108"/>
                      <a:pt x="18053" y="365"/>
                    </a:cubicBezTo>
                    <a:cubicBezTo>
                      <a:pt x="16198" y="63"/>
                      <a:pt x="13606" y="1"/>
                      <a:pt x="11739" y="1"/>
                    </a:cubicBezTo>
                    <a:close/>
                    <a:moveTo>
                      <a:pt x="8770" y="2801"/>
                    </a:moveTo>
                    <a:lnTo>
                      <a:pt x="8770" y="3493"/>
                    </a:lnTo>
                    <a:cubicBezTo>
                      <a:pt x="8847" y="3493"/>
                      <a:pt x="16130" y="3519"/>
                      <a:pt x="19258" y="4288"/>
                    </a:cubicBezTo>
                    <a:cubicBezTo>
                      <a:pt x="22976" y="5211"/>
                      <a:pt x="28489" y="7134"/>
                      <a:pt x="31746" y="9160"/>
                    </a:cubicBezTo>
                    <a:lnTo>
                      <a:pt x="32387" y="9545"/>
                    </a:lnTo>
                    <a:lnTo>
                      <a:pt x="32746" y="8980"/>
                    </a:lnTo>
                    <a:lnTo>
                      <a:pt x="32105" y="8570"/>
                    </a:lnTo>
                    <a:cubicBezTo>
                      <a:pt x="28797" y="6519"/>
                      <a:pt x="23207" y="4570"/>
                      <a:pt x="19412" y="3621"/>
                    </a:cubicBezTo>
                    <a:cubicBezTo>
                      <a:pt x="16207" y="2852"/>
                      <a:pt x="9078" y="2801"/>
                      <a:pt x="8770" y="2801"/>
                    </a:cubicBezTo>
                    <a:close/>
                    <a:moveTo>
                      <a:pt x="8129" y="5570"/>
                    </a:moveTo>
                    <a:lnTo>
                      <a:pt x="8129" y="6262"/>
                    </a:lnTo>
                    <a:cubicBezTo>
                      <a:pt x="8232" y="6262"/>
                      <a:pt x="17412" y="6467"/>
                      <a:pt x="20592" y="7570"/>
                    </a:cubicBezTo>
                    <a:cubicBezTo>
                      <a:pt x="21463" y="7878"/>
                      <a:pt x="22361" y="8160"/>
                      <a:pt x="23233" y="8442"/>
                    </a:cubicBezTo>
                    <a:cubicBezTo>
                      <a:pt x="25976" y="9314"/>
                      <a:pt x="28592" y="10160"/>
                      <a:pt x="30874" y="11570"/>
                    </a:cubicBezTo>
                    <a:lnTo>
                      <a:pt x="31490" y="11955"/>
                    </a:lnTo>
                    <a:lnTo>
                      <a:pt x="31849" y="11391"/>
                    </a:lnTo>
                    <a:lnTo>
                      <a:pt x="31208" y="11006"/>
                    </a:lnTo>
                    <a:cubicBezTo>
                      <a:pt x="28874" y="9519"/>
                      <a:pt x="26079" y="8647"/>
                      <a:pt x="23412" y="7801"/>
                    </a:cubicBezTo>
                    <a:cubicBezTo>
                      <a:pt x="22540" y="7519"/>
                      <a:pt x="21669" y="7237"/>
                      <a:pt x="20797" y="6929"/>
                    </a:cubicBezTo>
                    <a:cubicBezTo>
                      <a:pt x="17540" y="5801"/>
                      <a:pt x="8514" y="5570"/>
                      <a:pt x="8129" y="5570"/>
                    </a:cubicBezTo>
                    <a:close/>
                    <a:moveTo>
                      <a:pt x="6822" y="9596"/>
                    </a:moveTo>
                    <a:lnTo>
                      <a:pt x="6745" y="10263"/>
                    </a:lnTo>
                    <a:lnTo>
                      <a:pt x="19694" y="11981"/>
                    </a:lnTo>
                    <a:cubicBezTo>
                      <a:pt x="23310" y="12699"/>
                      <a:pt x="26771" y="14032"/>
                      <a:pt x="29925" y="15981"/>
                    </a:cubicBezTo>
                    <a:lnTo>
                      <a:pt x="30566" y="16365"/>
                    </a:lnTo>
                    <a:lnTo>
                      <a:pt x="30925" y="15776"/>
                    </a:lnTo>
                    <a:lnTo>
                      <a:pt x="30284" y="15391"/>
                    </a:lnTo>
                    <a:cubicBezTo>
                      <a:pt x="27079" y="13417"/>
                      <a:pt x="23515" y="12032"/>
                      <a:pt x="19822" y="11314"/>
                    </a:cubicBezTo>
                    <a:lnTo>
                      <a:pt x="6822" y="9596"/>
                    </a:lnTo>
                    <a:close/>
                    <a:moveTo>
                      <a:pt x="5950" y="12006"/>
                    </a:moveTo>
                    <a:lnTo>
                      <a:pt x="5847" y="12673"/>
                    </a:lnTo>
                    <a:lnTo>
                      <a:pt x="18822" y="14391"/>
                    </a:lnTo>
                    <a:cubicBezTo>
                      <a:pt x="22438" y="15109"/>
                      <a:pt x="25900" y="16442"/>
                      <a:pt x="29054" y="18391"/>
                    </a:cubicBezTo>
                    <a:lnTo>
                      <a:pt x="29669" y="18776"/>
                    </a:lnTo>
                    <a:lnTo>
                      <a:pt x="30054" y="18186"/>
                    </a:lnTo>
                    <a:lnTo>
                      <a:pt x="29413" y="17801"/>
                    </a:lnTo>
                    <a:cubicBezTo>
                      <a:pt x="26182" y="15827"/>
                      <a:pt x="22643" y="14442"/>
                      <a:pt x="18925" y="13724"/>
                    </a:cubicBezTo>
                    <a:lnTo>
                      <a:pt x="5950" y="12006"/>
                    </a:lnTo>
                    <a:close/>
                    <a:moveTo>
                      <a:pt x="5052" y="14417"/>
                    </a:moveTo>
                    <a:lnTo>
                      <a:pt x="4975" y="15109"/>
                    </a:lnTo>
                    <a:lnTo>
                      <a:pt x="17925" y="16801"/>
                    </a:lnTo>
                    <a:cubicBezTo>
                      <a:pt x="21540" y="17519"/>
                      <a:pt x="25028" y="18853"/>
                      <a:pt x="28156" y="20802"/>
                    </a:cubicBezTo>
                    <a:lnTo>
                      <a:pt x="28797" y="21186"/>
                    </a:lnTo>
                    <a:lnTo>
                      <a:pt x="29156" y="20596"/>
                    </a:lnTo>
                    <a:lnTo>
                      <a:pt x="28515" y="20212"/>
                    </a:lnTo>
                    <a:cubicBezTo>
                      <a:pt x="25310" y="18237"/>
                      <a:pt x="21745" y="16853"/>
                      <a:pt x="18053" y="16135"/>
                    </a:cubicBezTo>
                    <a:lnTo>
                      <a:pt x="5052" y="14417"/>
                    </a:lnTo>
                    <a:close/>
                    <a:moveTo>
                      <a:pt x="4078" y="19443"/>
                    </a:moveTo>
                    <a:lnTo>
                      <a:pt x="4001" y="20109"/>
                    </a:lnTo>
                    <a:lnTo>
                      <a:pt x="16950" y="21827"/>
                    </a:lnTo>
                    <a:cubicBezTo>
                      <a:pt x="20566" y="22545"/>
                      <a:pt x="24028" y="23879"/>
                      <a:pt x="27182" y="25827"/>
                    </a:cubicBezTo>
                    <a:lnTo>
                      <a:pt x="27823" y="26212"/>
                    </a:lnTo>
                    <a:lnTo>
                      <a:pt x="28156" y="25622"/>
                    </a:lnTo>
                    <a:lnTo>
                      <a:pt x="27541" y="25238"/>
                    </a:lnTo>
                    <a:cubicBezTo>
                      <a:pt x="24310" y="23263"/>
                      <a:pt x="20771" y="21879"/>
                      <a:pt x="17079" y="21161"/>
                    </a:cubicBezTo>
                    <a:lnTo>
                      <a:pt x="4078" y="19443"/>
                    </a:lnTo>
                    <a:close/>
                    <a:moveTo>
                      <a:pt x="3180" y="21853"/>
                    </a:moveTo>
                    <a:lnTo>
                      <a:pt x="3103" y="22520"/>
                    </a:lnTo>
                    <a:lnTo>
                      <a:pt x="16053" y="24238"/>
                    </a:lnTo>
                    <a:cubicBezTo>
                      <a:pt x="19874" y="24981"/>
                      <a:pt x="24438" y="27058"/>
                      <a:pt x="26284" y="28212"/>
                    </a:cubicBezTo>
                    <a:lnTo>
                      <a:pt x="26925" y="28623"/>
                    </a:lnTo>
                    <a:lnTo>
                      <a:pt x="27284" y="28033"/>
                    </a:lnTo>
                    <a:lnTo>
                      <a:pt x="26643" y="27648"/>
                    </a:lnTo>
                    <a:cubicBezTo>
                      <a:pt x="24720" y="26443"/>
                      <a:pt x="20079" y="24340"/>
                      <a:pt x="16181" y="23571"/>
                    </a:cubicBezTo>
                    <a:lnTo>
                      <a:pt x="3180" y="21853"/>
                    </a:lnTo>
                    <a:close/>
                    <a:moveTo>
                      <a:pt x="2309" y="24263"/>
                    </a:moveTo>
                    <a:lnTo>
                      <a:pt x="2232" y="24930"/>
                    </a:lnTo>
                    <a:lnTo>
                      <a:pt x="15181" y="26648"/>
                    </a:lnTo>
                    <a:cubicBezTo>
                      <a:pt x="18925" y="27392"/>
                      <a:pt x="24515" y="30084"/>
                      <a:pt x="25412" y="30623"/>
                    </a:cubicBezTo>
                    <a:lnTo>
                      <a:pt x="26053" y="31007"/>
                    </a:lnTo>
                    <a:lnTo>
                      <a:pt x="26387" y="30443"/>
                    </a:lnTo>
                    <a:lnTo>
                      <a:pt x="25771" y="30058"/>
                    </a:lnTo>
                    <a:cubicBezTo>
                      <a:pt x="24823" y="29469"/>
                      <a:pt x="19181" y="26751"/>
                      <a:pt x="15309" y="25981"/>
                    </a:cubicBezTo>
                    <a:lnTo>
                      <a:pt x="2309" y="24263"/>
                    </a:lnTo>
                    <a:close/>
                    <a:moveTo>
                      <a:pt x="1257" y="28007"/>
                    </a:moveTo>
                    <a:lnTo>
                      <a:pt x="1180" y="28674"/>
                    </a:lnTo>
                    <a:lnTo>
                      <a:pt x="14130" y="30392"/>
                    </a:lnTo>
                    <a:cubicBezTo>
                      <a:pt x="17745" y="31110"/>
                      <a:pt x="21207" y="32443"/>
                      <a:pt x="24361" y="34392"/>
                    </a:cubicBezTo>
                    <a:lnTo>
                      <a:pt x="24976" y="34777"/>
                    </a:lnTo>
                    <a:lnTo>
                      <a:pt x="25335" y="34187"/>
                    </a:lnTo>
                    <a:lnTo>
                      <a:pt x="24720" y="33802"/>
                    </a:lnTo>
                    <a:cubicBezTo>
                      <a:pt x="21489" y="31828"/>
                      <a:pt x="17950" y="30443"/>
                      <a:pt x="14258" y="29725"/>
                    </a:cubicBezTo>
                    <a:lnTo>
                      <a:pt x="1257" y="28007"/>
                    </a:lnTo>
                    <a:close/>
                    <a:moveTo>
                      <a:pt x="667" y="30520"/>
                    </a:moveTo>
                    <a:lnTo>
                      <a:pt x="591" y="31212"/>
                    </a:lnTo>
                    <a:lnTo>
                      <a:pt x="13566" y="32905"/>
                    </a:lnTo>
                    <a:cubicBezTo>
                      <a:pt x="17155" y="33623"/>
                      <a:pt x="20617" y="34982"/>
                      <a:pt x="23771" y="36905"/>
                    </a:cubicBezTo>
                    <a:lnTo>
                      <a:pt x="24412" y="37290"/>
                    </a:lnTo>
                    <a:lnTo>
                      <a:pt x="24746" y="36726"/>
                    </a:lnTo>
                    <a:lnTo>
                      <a:pt x="24130" y="36315"/>
                    </a:lnTo>
                    <a:cubicBezTo>
                      <a:pt x="20899" y="34341"/>
                      <a:pt x="17361" y="32956"/>
                      <a:pt x="13668" y="32238"/>
                    </a:cubicBezTo>
                    <a:lnTo>
                      <a:pt x="667" y="30520"/>
                    </a:lnTo>
                    <a:close/>
                    <a:moveTo>
                      <a:pt x="103" y="33059"/>
                    </a:moveTo>
                    <a:lnTo>
                      <a:pt x="1" y="33725"/>
                    </a:lnTo>
                    <a:lnTo>
                      <a:pt x="12950" y="35443"/>
                    </a:lnTo>
                    <a:cubicBezTo>
                      <a:pt x="16566" y="36136"/>
                      <a:pt x="20027" y="37495"/>
                      <a:pt x="23181" y="39418"/>
                    </a:cubicBezTo>
                    <a:lnTo>
                      <a:pt x="23797" y="39828"/>
                    </a:lnTo>
                    <a:lnTo>
                      <a:pt x="24156" y="39238"/>
                    </a:lnTo>
                    <a:lnTo>
                      <a:pt x="23515" y="38854"/>
                    </a:lnTo>
                    <a:cubicBezTo>
                      <a:pt x="20310" y="36879"/>
                      <a:pt x="16745" y="35495"/>
                      <a:pt x="13053" y="34777"/>
                    </a:cubicBezTo>
                    <a:lnTo>
                      <a:pt x="103" y="330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3" name="Google Shape;1913;p39"/>
          <p:cNvGrpSpPr/>
          <p:nvPr/>
        </p:nvGrpSpPr>
        <p:grpSpPr>
          <a:xfrm rot="-448661" flipH="1">
            <a:off x="-528300" y="3082068"/>
            <a:ext cx="2175017" cy="2248022"/>
            <a:chOff x="334100" y="971800"/>
            <a:chExt cx="1810984" cy="1871771"/>
          </a:xfrm>
        </p:grpSpPr>
        <p:sp>
          <p:nvSpPr>
            <p:cNvPr id="1914" name="Google Shape;1914;p39"/>
            <p:cNvSpPr/>
            <p:nvPr/>
          </p:nvSpPr>
          <p:spPr>
            <a:xfrm>
              <a:off x="341909" y="971800"/>
              <a:ext cx="1803175" cy="1871771"/>
            </a:xfrm>
            <a:custGeom>
              <a:avLst/>
              <a:gdLst/>
              <a:ahLst/>
              <a:cxnLst/>
              <a:rect l="l" t="t" r="r" b="b"/>
              <a:pathLst>
                <a:path w="88903" h="92285" extrusionOk="0">
                  <a:moveTo>
                    <a:pt x="44583" y="1"/>
                  </a:moveTo>
                  <a:cubicBezTo>
                    <a:pt x="44328" y="1"/>
                    <a:pt x="44071" y="83"/>
                    <a:pt x="43849" y="252"/>
                  </a:cubicBezTo>
                  <a:lnTo>
                    <a:pt x="0" y="33408"/>
                  </a:lnTo>
                  <a:lnTo>
                    <a:pt x="43131" y="91437"/>
                  </a:lnTo>
                  <a:cubicBezTo>
                    <a:pt x="43514" y="91989"/>
                    <a:pt x="44136" y="92284"/>
                    <a:pt x="44766" y="92284"/>
                  </a:cubicBezTo>
                  <a:cubicBezTo>
                    <a:pt x="45190" y="92284"/>
                    <a:pt x="45617" y="92151"/>
                    <a:pt x="45977" y="91873"/>
                  </a:cubicBezTo>
                  <a:lnTo>
                    <a:pt x="88261" y="59204"/>
                  </a:lnTo>
                  <a:cubicBezTo>
                    <a:pt x="88800" y="58794"/>
                    <a:pt x="88903" y="58050"/>
                    <a:pt x="88492" y="57512"/>
                  </a:cubicBezTo>
                  <a:lnTo>
                    <a:pt x="45541" y="483"/>
                  </a:lnTo>
                  <a:cubicBezTo>
                    <a:pt x="45300" y="167"/>
                    <a:pt x="44944" y="1"/>
                    <a:pt x="445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9"/>
            <p:cNvSpPr/>
            <p:nvPr/>
          </p:nvSpPr>
          <p:spPr>
            <a:xfrm>
              <a:off x="336189" y="976911"/>
              <a:ext cx="1795894" cy="1820273"/>
            </a:xfrm>
            <a:custGeom>
              <a:avLst/>
              <a:gdLst/>
              <a:ahLst/>
              <a:cxnLst/>
              <a:rect l="l" t="t" r="r" b="b"/>
              <a:pathLst>
                <a:path w="88544" h="89746" extrusionOk="0">
                  <a:moveTo>
                    <a:pt x="44131" y="0"/>
                  </a:moveTo>
                  <a:lnTo>
                    <a:pt x="0" y="33258"/>
                  </a:lnTo>
                  <a:lnTo>
                    <a:pt x="46208" y="89415"/>
                  </a:lnTo>
                  <a:cubicBezTo>
                    <a:pt x="46378" y="89632"/>
                    <a:pt x="46632" y="89746"/>
                    <a:pt x="46886" y="89746"/>
                  </a:cubicBezTo>
                  <a:cubicBezTo>
                    <a:pt x="47053" y="89746"/>
                    <a:pt x="47219" y="89697"/>
                    <a:pt x="47362" y="89595"/>
                  </a:cubicBezTo>
                  <a:lnTo>
                    <a:pt x="88543" y="58952"/>
                  </a:lnTo>
                  <a:lnTo>
                    <a:pt x="441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6" name="Google Shape;1916;p39"/>
            <p:cNvGrpSpPr/>
            <p:nvPr/>
          </p:nvGrpSpPr>
          <p:grpSpPr>
            <a:xfrm>
              <a:off x="1214129" y="978980"/>
              <a:ext cx="913828" cy="1211839"/>
              <a:chOff x="1214129" y="978980"/>
              <a:chExt cx="913828" cy="1211839"/>
            </a:xfrm>
          </p:grpSpPr>
          <p:sp>
            <p:nvSpPr>
              <p:cNvPr id="1917" name="Google Shape;1917;p39"/>
              <p:cNvSpPr/>
              <p:nvPr/>
            </p:nvSpPr>
            <p:spPr>
              <a:xfrm>
                <a:off x="1222973" y="978980"/>
                <a:ext cx="904985" cy="1199365"/>
              </a:xfrm>
              <a:custGeom>
                <a:avLst/>
                <a:gdLst/>
                <a:ahLst/>
                <a:cxnLst/>
                <a:rect l="l" t="t" r="r" b="b"/>
                <a:pathLst>
                  <a:path w="44619" h="59133" extrusionOk="0">
                    <a:moveTo>
                      <a:pt x="206" y="1"/>
                    </a:moveTo>
                    <a:lnTo>
                      <a:pt x="1" y="129"/>
                    </a:lnTo>
                    <a:lnTo>
                      <a:pt x="44439" y="59132"/>
                    </a:lnTo>
                    <a:lnTo>
                      <a:pt x="44618" y="58978"/>
                    </a:lnTo>
                    <a:lnTo>
                      <a:pt x="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9"/>
              <p:cNvSpPr/>
              <p:nvPr/>
            </p:nvSpPr>
            <p:spPr>
              <a:xfrm>
                <a:off x="1214129" y="991475"/>
                <a:ext cx="904985" cy="1199345"/>
              </a:xfrm>
              <a:custGeom>
                <a:avLst/>
                <a:gdLst/>
                <a:ahLst/>
                <a:cxnLst/>
                <a:rect l="l" t="t" r="r" b="b"/>
                <a:pathLst>
                  <a:path w="44619" h="59132" extrusionOk="0">
                    <a:moveTo>
                      <a:pt x="206" y="0"/>
                    </a:moveTo>
                    <a:lnTo>
                      <a:pt x="1" y="154"/>
                    </a:lnTo>
                    <a:lnTo>
                      <a:pt x="44439" y="59132"/>
                    </a:lnTo>
                    <a:lnTo>
                      <a:pt x="44618" y="59003"/>
                    </a:lnTo>
                    <a:lnTo>
                      <a:pt x="2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9" name="Google Shape;1919;p39"/>
            <p:cNvSpPr/>
            <p:nvPr/>
          </p:nvSpPr>
          <p:spPr>
            <a:xfrm>
              <a:off x="334100" y="1004578"/>
              <a:ext cx="1741293" cy="1810882"/>
            </a:xfrm>
            <a:custGeom>
              <a:avLst/>
              <a:gdLst/>
              <a:ahLst/>
              <a:cxnLst/>
              <a:rect l="l" t="t" r="r" b="b"/>
              <a:pathLst>
                <a:path w="85852" h="89283" extrusionOk="0">
                  <a:moveTo>
                    <a:pt x="42828" y="0"/>
                  </a:moveTo>
                  <a:cubicBezTo>
                    <a:pt x="42573" y="0"/>
                    <a:pt x="42317" y="82"/>
                    <a:pt x="42106" y="252"/>
                  </a:cubicBezTo>
                  <a:lnTo>
                    <a:pt x="1" y="31946"/>
                  </a:lnTo>
                  <a:lnTo>
                    <a:pt x="43131" y="89282"/>
                  </a:lnTo>
                  <a:lnTo>
                    <a:pt x="85210" y="57588"/>
                  </a:lnTo>
                  <a:cubicBezTo>
                    <a:pt x="85749" y="57178"/>
                    <a:pt x="85851" y="56409"/>
                    <a:pt x="85441" y="55870"/>
                  </a:cubicBezTo>
                  <a:lnTo>
                    <a:pt x="43798" y="482"/>
                  </a:lnTo>
                  <a:cubicBezTo>
                    <a:pt x="43557" y="166"/>
                    <a:pt x="43192" y="0"/>
                    <a:pt x="428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9"/>
            <p:cNvSpPr/>
            <p:nvPr/>
          </p:nvSpPr>
          <p:spPr>
            <a:xfrm>
              <a:off x="373105" y="1605205"/>
              <a:ext cx="899265" cy="1180097"/>
            </a:xfrm>
            <a:custGeom>
              <a:avLst/>
              <a:gdLst/>
              <a:ahLst/>
              <a:cxnLst/>
              <a:rect l="l" t="t" r="r" b="b"/>
              <a:pathLst>
                <a:path w="44337" h="58183" extrusionOk="0">
                  <a:moveTo>
                    <a:pt x="1155" y="0"/>
                  </a:moveTo>
                  <a:lnTo>
                    <a:pt x="1" y="872"/>
                  </a:lnTo>
                  <a:lnTo>
                    <a:pt x="43157" y="58183"/>
                  </a:lnTo>
                  <a:lnTo>
                    <a:pt x="44337" y="57311"/>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9"/>
            <p:cNvSpPr/>
            <p:nvPr/>
          </p:nvSpPr>
          <p:spPr>
            <a:xfrm>
              <a:off x="762685" y="1424197"/>
              <a:ext cx="916931" cy="993396"/>
            </a:xfrm>
            <a:custGeom>
              <a:avLst/>
              <a:gdLst/>
              <a:ahLst/>
              <a:cxnLst/>
              <a:rect l="l" t="t" r="r" b="b"/>
              <a:pathLst>
                <a:path w="45208" h="48978" extrusionOk="0">
                  <a:moveTo>
                    <a:pt x="19206" y="1"/>
                  </a:moveTo>
                  <a:lnTo>
                    <a:pt x="0" y="14463"/>
                  </a:lnTo>
                  <a:lnTo>
                    <a:pt x="26001" y="48978"/>
                  </a:lnTo>
                  <a:lnTo>
                    <a:pt x="45208" y="34515"/>
                  </a:lnTo>
                  <a:lnTo>
                    <a:pt x="192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192;p53">
            <a:extLst>
              <a:ext uri="{FF2B5EF4-FFF2-40B4-BE49-F238E27FC236}">
                <a16:creationId xmlns:a16="http://schemas.microsoft.com/office/drawing/2014/main" id="{AEE69DB3-DBFE-6E74-CCD4-4BF8A81692F9}"/>
              </a:ext>
            </a:extLst>
          </p:cNvPr>
          <p:cNvGrpSpPr/>
          <p:nvPr/>
        </p:nvGrpSpPr>
        <p:grpSpPr>
          <a:xfrm rot="-618237" flipH="1">
            <a:off x="6501013" y="-299659"/>
            <a:ext cx="2237788" cy="1755910"/>
            <a:chOff x="-2415600" y="2986400"/>
            <a:chExt cx="1943075" cy="1524659"/>
          </a:xfrm>
        </p:grpSpPr>
        <p:sp>
          <p:nvSpPr>
            <p:cNvPr id="3" name="Google Shape;2193;p53">
              <a:extLst>
                <a:ext uri="{FF2B5EF4-FFF2-40B4-BE49-F238E27FC236}">
                  <a16:creationId xmlns:a16="http://schemas.microsoft.com/office/drawing/2014/main" id="{53211D37-CEB3-CBCE-0776-A9D2C5769C08}"/>
                </a:ext>
              </a:extLst>
            </p:cNvPr>
            <p:cNvSpPr/>
            <p:nvPr/>
          </p:nvSpPr>
          <p:spPr>
            <a:xfrm>
              <a:off x="-2415600" y="2986400"/>
              <a:ext cx="1117375" cy="1251275"/>
            </a:xfrm>
            <a:custGeom>
              <a:avLst/>
              <a:gdLst/>
              <a:ahLst/>
              <a:cxnLst/>
              <a:rect l="l" t="t" r="r" b="b"/>
              <a:pathLst>
                <a:path w="44695" h="50051" extrusionOk="0">
                  <a:moveTo>
                    <a:pt x="11387" y="1"/>
                  </a:moveTo>
                  <a:cubicBezTo>
                    <a:pt x="10743" y="1"/>
                    <a:pt x="10152" y="449"/>
                    <a:pt x="10001" y="1099"/>
                  </a:cubicBezTo>
                  <a:lnTo>
                    <a:pt x="180" y="41127"/>
                  </a:lnTo>
                  <a:cubicBezTo>
                    <a:pt x="0" y="41896"/>
                    <a:pt x="462" y="42665"/>
                    <a:pt x="1257" y="42871"/>
                  </a:cubicBezTo>
                  <a:lnTo>
                    <a:pt x="33617" y="50051"/>
                  </a:lnTo>
                  <a:lnTo>
                    <a:pt x="44695" y="8433"/>
                  </a:lnTo>
                  <a:lnTo>
                    <a:pt x="11744" y="48"/>
                  </a:lnTo>
                  <a:cubicBezTo>
                    <a:pt x="11625" y="16"/>
                    <a:pt x="11505" y="1"/>
                    <a:pt x="113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194;p53">
              <a:extLst>
                <a:ext uri="{FF2B5EF4-FFF2-40B4-BE49-F238E27FC236}">
                  <a16:creationId xmlns:a16="http://schemas.microsoft.com/office/drawing/2014/main" id="{3FD21217-3E6E-AF6D-6208-9E79EBE0D9B2}"/>
                </a:ext>
              </a:extLst>
            </p:cNvPr>
            <p:cNvSpPr/>
            <p:nvPr/>
          </p:nvSpPr>
          <p:spPr>
            <a:xfrm>
              <a:off x="-1586075" y="3188225"/>
              <a:ext cx="1113550" cy="1279575"/>
            </a:xfrm>
            <a:custGeom>
              <a:avLst/>
              <a:gdLst/>
              <a:ahLst/>
              <a:cxnLst/>
              <a:rect l="l" t="t" r="r" b="b"/>
              <a:pathLst>
                <a:path w="44542" h="51183" extrusionOk="0">
                  <a:moveTo>
                    <a:pt x="10411" y="1"/>
                  </a:moveTo>
                  <a:lnTo>
                    <a:pt x="0" y="41772"/>
                  </a:lnTo>
                  <a:lnTo>
                    <a:pt x="31797" y="51132"/>
                  </a:lnTo>
                  <a:cubicBezTo>
                    <a:pt x="31925" y="51166"/>
                    <a:pt x="32054" y="51182"/>
                    <a:pt x="32181" y="51182"/>
                  </a:cubicBezTo>
                  <a:cubicBezTo>
                    <a:pt x="32815" y="51182"/>
                    <a:pt x="33395" y="50773"/>
                    <a:pt x="33566" y="50132"/>
                  </a:cubicBezTo>
                  <a:lnTo>
                    <a:pt x="44336" y="10360"/>
                  </a:lnTo>
                  <a:cubicBezTo>
                    <a:pt x="44541" y="9591"/>
                    <a:pt x="44080" y="8796"/>
                    <a:pt x="43310" y="8591"/>
                  </a:cubicBezTo>
                  <a:lnTo>
                    <a:pt x="10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95;p53">
              <a:extLst>
                <a:ext uri="{FF2B5EF4-FFF2-40B4-BE49-F238E27FC236}">
                  <a16:creationId xmlns:a16="http://schemas.microsoft.com/office/drawing/2014/main" id="{9EFF3EE1-4D8B-A091-D55F-2C44D08508E3}"/>
                </a:ext>
              </a:extLst>
            </p:cNvPr>
            <p:cNvSpPr/>
            <p:nvPr/>
          </p:nvSpPr>
          <p:spPr>
            <a:xfrm>
              <a:off x="-2402775" y="2994000"/>
              <a:ext cx="1133400" cy="1217400"/>
            </a:xfrm>
            <a:custGeom>
              <a:avLst/>
              <a:gdLst/>
              <a:ahLst/>
              <a:cxnLst/>
              <a:rect l="l" t="t" r="r" b="b"/>
              <a:pathLst>
                <a:path w="45336" h="48696" extrusionOk="0">
                  <a:moveTo>
                    <a:pt x="12283" y="0"/>
                  </a:moveTo>
                  <a:lnTo>
                    <a:pt x="0" y="41900"/>
                  </a:lnTo>
                  <a:lnTo>
                    <a:pt x="19104" y="42131"/>
                  </a:lnTo>
                  <a:cubicBezTo>
                    <a:pt x="23976" y="42823"/>
                    <a:pt x="28540" y="44874"/>
                    <a:pt x="32309" y="48054"/>
                  </a:cubicBezTo>
                  <a:lnTo>
                    <a:pt x="33053" y="48695"/>
                  </a:lnTo>
                  <a:lnTo>
                    <a:pt x="45336" y="6770"/>
                  </a:lnTo>
                  <a:lnTo>
                    <a:pt x="44567" y="6129"/>
                  </a:lnTo>
                  <a:cubicBezTo>
                    <a:pt x="40797" y="2975"/>
                    <a:pt x="36233" y="923"/>
                    <a:pt x="31361" y="231"/>
                  </a:cubicBezTo>
                  <a:lnTo>
                    <a:pt x="122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96;p53">
              <a:extLst>
                <a:ext uri="{FF2B5EF4-FFF2-40B4-BE49-F238E27FC236}">
                  <a16:creationId xmlns:a16="http://schemas.microsoft.com/office/drawing/2014/main" id="{B40FF482-407F-AEB7-BE17-095897DB0BB3}"/>
                </a:ext>
              </a:extLst>
            </p:cNvPr>
            <p:cNvSpPr/>
            <p:nvPr/>
          </p:nvSpPr>
          <p:spPr>
            <a:xfrm>
              <a:off x="-2351263" y="3014809"/>
              <a:ext cx="1085975" cy="1231500"/>
            </a:xfrm>
            <a:custGeom>
              <a:avLst/>
              <a:gdLst/>
              <a:ahLst/>
              <a:cxnLst/>
              <a:rect l="l" t="t" r="r" b="b"/>
              <a:pathLst>
                <a:path w="43439" h="49260" extrusionOk="0">
                  <a:moveTo>
                    <a:pt x="12258" y="0"/>
                  </a:moveTo>
                  <a:lnTo>
                    <a:pt x="1" y="41925"/>
                  </a:lnTo>
                  <a:lnTo>
                    <a:pt x="17207" y="42695"/>
                  </a:lnTo>
                  <a:cubicBezTo>
                    <a:pt x="22079" y="43387"/>
                    <a:pt x="26643" y="45438"/>
                    <a:pt x="30412" y="48618"/>
                  </a:cubicBezTo>
                  <a:lnTo>
                    <a:pt x="31156" y="49259"/>
                  </a:lnTo>
                  <a:lnTo>
                    <a:pt x="43439" y="7334"/>
                  </a:lnTo>
                  <a:lnTo>
                    <a:pt x="42670" y="6693"/>
                  </a:lnTo>
                  <a:cubicBezTo>
                    <a:pt x="38900" y="3539"/>
                    <a:pt x="34336" y="1487"/>
                    <a:pt x="29464" y="769"/>
                  </a:cubicBezTo>
                  <a:lnTo>
                    <a:pt x="1225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97;p53">
              <a:extLst>
                <a:ext uri="{FF2B5EF4-FFF2-40B4-BE49-F238E27FC236}">
                  <a16:creationId xmlns:a16="http://schemas.microsoft.com/office/drawing/2014/main" id="{16BFE232-A1CA-0ED6-AF52-EEDC7FF99899}"/>
                </a:ext>
              </a:extLst>
            </p:cNvPr>
            <p:cNvSpPr/>
            <p:nvPr/>
          </p:nvSpPr>
          <p:spPr>
            <a:xfrm>
              <a:off x="-1573663" y="3188659"/>
              <a:ext cx="1070600" cy="1322400"/>
            </a:xfrm>
            <a:custGeom>
              <a:avLst/>
              <a:gdLst/>
              <a:ahLst/>
              <a:cxnLst/>
              <a:rect l="l" t="t" r="r" b="b"/>
              <a:pathLst>
                <a:path w="42824" h="52896" extrusionOk="0">
                  <a:moveTo>
                    <a:pt x="17135" y="1"/>
                  </a:moveTo>
                  <a:cubicBezTo>
                    <a:pt x="15803" y="1"/>
                    <a:pt x="14490" y="86"/>
                    <a:pt x="13232" y="252"/>
                  </a:cubicBezTo>
                  <a:lnTo>
                    <a:pt x="12258" y="380"/>
                  </a:lnTo>
                  <a:lnTo>
                    <a:pt x="1" y="42280"/>
                  </a:lnTo>
                  <a:lnTo>
                    <a:pt x="975" y="42151"/>
                  </a:lnTo>
                  <a:cubicBezTo>
                    <a:pt x="2113" y="42002"/>
                    <a:pt x="3255" y="41927"/>
                    <a:pt x="4394" y="41927"/>
                  </a:cubicBezTo>
                  <a:cubicBezTo>
                    <a:pt x="8133" y="41927"/>
                    <a:pt x="11844" y="42727"/>
                    <a:pt x="15284" y="44280"/>
                  </a:cubicBezTo>
                  <a:lnTo>
                    <a:pt x="30208" y="52895"/>
                  </a:lnTo>
                  <a:lnTo>
                    <a:pt x="42824" y="9124"/>
                  </a:lnTo>
                  <a:lnTo>
                    <a:pt x="28284" y="2226"/>
                  </a:lnTo>
                  <a:cubicBezTo>
                    <a:pt x="24955" y="704"/>
                    <a:pt x="20963" y="1"/>
                    <a:pt x="1713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2198;p53">
              <a:extLst>
                <a:ext uri="{FF2B5EF4-FFF2-40B4-BE49-F238E27FC236}">
                  <a16:creationId xmlns:a16="http://schemas.microsoft.com/office/drawing/2014/main" id="{2285CCBB-451F-9B3A-9F38-F81A12E4E3A6}"/>
                </a:ext>
              </a:extLst>
            </p:cNvPr>
            <p:cNvGrpSpPr/>
            <p:nvPr/>
          </p:nvGrpSpPr>
          <p:grpSpPr>
            <a:xfrm>
              <a:off x="-2218800" y="3088875"/>
              <a:ext cx="1598825" cy="1190475"/>
              <a:chOff x="-2218800" y="3088875"/>
              <a:chExt cx="1598825" cy="1190475"/>
            </a:xfrm>
          </p:grpSpPr>
          <p:sp>
            <p:nvSpPr>
              <p:cNvPr id="9" name="Google Shape;2199;p53">
                <a:extLst>
                  <a:ext uri="{FF2B5EF4-FFF2-40B4-BE49-F238E27FC236}">
                    <a16:creationId xmlns:a16="http://schemas.microsoft.com/office/drawing/2014/main" id="{8DA007CF-877B-D1CF-8260-090DEEBB8D82}"/>
                  </a:ext>
                </a:extLst>
              </p:cNvPr>
              <p:cNvSpPr/>
              <p:nvPr/>
            </p:nvSpPr>
            <p:spPr>
              <a:xfrm>
                <a:off x="-2218800" y="3088875"/>
                <a:ext cx="841100" cy="985325"/>
              </a:xfrm>
              <a:custGeom>
                <a:avLst/>
                <a:gdLst/>
                <a:ahLst/>
                <a:cxnLst/>
                <a:rect l="l" t="t" r="r" b="b"/>
                <a:pathLst>
                  <a:path w="33644" h="39413" extrusionOk="0">
                    <a:moveTo>
                      <a:pt x="9539" y="0"/>
                    </a:moveTo>
                    <a:lnTo>
                      <a:pt x="9462" y="667"/>
                    </a:lnTo>
                    <a:lnTo>
                      <a:pt x="22412" y="2385"/>
                    </a:lnTo>
                    <a:cubicBezTo>
                      <a:pt x="26027" y="3077"/>
                      <a:pt x="29489" y="4436"/>
                      <a:pt x="32643" y="6360"/>
                    </a:cubicBezTo>
                    <a:lnTo>
                      <a:pt x="33284" y="6744"/>
                    </a:lnTo>
                    <a:lnTo>
                      <a:pt x="33643" y="6154"/>
                    </a:lnTo>
                    <a:lnTo>
                      <a:pt x="33002" y="5770"/>
                    </a:lnTo>
                    <a:cubicBezTo>
                      <a:pt x="29797" y="3795"/>
                      <a:pt x="26233" y="2411"/>
                      <a:pt x="22540" y="1693"/>
                    </a:cubicBezTo>
                    <a:lnTo>
                      <a:pt x="9539" y="0"/>
                    </a:lnTo>
                    <a:close/>
                    <a:moveTo>
                      <a:pt x="8668" y="2385"/>
                    </a:moveTo>
                    <a:lnTo>
                      <a:pt x="8591" y="3052"/>
                    </a:lnTo>
                    <a:lnTo>
                      <a:pt x="21540" y="4770"/>
                    </a:lnTo>
                    <a:cubicBezTo>
                      <a:pt x="25156" y="5462"/>
                      <a:pt x="28617" y="6821"/>
                      <a:pt x="31771" y="8744"/>
                    </a:cubicBezTo>
                    <a:lnTo>
                      <a:pt x="32387" y="9129"/>
                    </a:lnTo>
                    <a:lnTo>
                      <a:pt x="32771" y="8565"/>
                    </a:lnTo>
                    <a:lnTo>
                      <a:pt x="32130" y="8180"/>
                    </a:lnTo>
                    <a:cubicBezTo>
                      <a:pt x="28899" y="6206"/>
                      <a:pt x="25361" y="4821"/>
                      <a:pt x="21668" y="4103"/>
                    </a:cubicBezTo>
                    <a:lnTo>
                      <a:pt x="8668" y="2385"/>
                    </a:lnTo>
                    <a:close/>
                    <a:moveTo>
                      <a:pt x="7796" y="4795"/>
                    </a:moveTo>
                    <a:lnTo>
                      <a:pt x="7719" y="5488"/>
                    </a:lnTo>
                    <a:lnTo>
                      <a:pt x="20668" y="7180"/>
                    </a:lnTo>
                    <a:cubicBezTo>
                      <a:pt x="24284" y="7898"/>
                      <a:pt x="27746" y="9232"/>
                      <a:pt x="30900" y="11180"/>
                    </a:cubicBezTo>
                    <a:lnTo>
                      <a:pt x="31515" y="11565"/>
                    </a:lnTo>
                    <a:lnTo>
                      <a:pt x="31874" y="10975"/>
                    </a:lnTo>
                    <a:lnTo>
                      <a:pt x="31259" y="10591"/>
                    </a:lnTo>
                    <a:cubicBezTo>
                      <a:pt x="28028" y="8616"/>
                      <a:pt x="24489" y="7231"/>
                      <a:pt x="20796" y="6513"/>
                    </a:cubicBezTo>
                    <a:lnTo>
                      <a:pt x="7796" y="4795"/>
                    </a:lnTo>
                    <a:close/>
                    <a:moveTo>
                      <a:pt x="6873" y="9206"/>
                    </a:moveTo>
                    <a:lnTo>
                      <a:pt x="6770" y="9873"/>
                    </a:lnTo>
                    <a:lnTo>
                      <a:pt x="19745" y="11591"/>
                    </a:lnTo>
                    <a:cubicBezTo>
                      <a:pt x="23361" y="12283"/>
                      <a:pt x="26822" y="13642"/>
                      <a:pt x="29976" y="15565"/>
                    </a:cubicBezTo>
                    <a:lnTo>
                      <a:pt x="30592" y="15950"/>
                    </a:lnTo>
                    <a:lnTo>
                      <a:pt x="30951" y="15386"/>
                    </a:lnTo>
                    <a:lnTo>
                      <a:pt x="30335" y="15001"/>
                    </a:lnTo>
                    <a:cubicBezTo>
                      <a:pt x="27104" y="13027"/>
                      <a:pt x="23566" y="11642"/>
                      <a:pt x="19848" y="10924"/>
                    </a:cubicBezTo>
                    <a:lnTo>
                      <a:pt x="6873" y="9206"/>
                    </a:lnTo>
                    <a:close/>
                    <a:moveTo>
                      <a:pt x="5975" y="11616"/>
                    </a:moveTo>
                    <a:lnTo>
                      <a:pt x="5898" y="12283"/>
                    </a:lnTo>
                    <a:lnTo>
                      <a:pt x="18848" y="14001"/>
                    </a:lnTo>
                    <a:cubicBezTo>
                      <a:pt x="22463" y="14693"/>
                      <a:pt x="25925" y="16052"/>
                      <a:pt x="29079" y="17976"/>
                    </a:cubicBezTo>
                    <a:lnTo>
                      <a:pt x="29694" y="18360"/>
                    </a:lnTo>
                    <a:lnTo>
                      <a:pt x="30079" y="17796"/>
                    </a:lnTo>
                    <a:lnTo>
                      <a:pt x="29438" y="17411"/>
                    </a:lnTo>
                    <a:cubicBezTo>
                      <a:pt x="26207" y="15437"/>
                      <a:pt x="22668" y="14052"/>
                      <a:pt x="18976" y="13334"/>
                    </a:cubicBezTo>
                    <a:lnTo>
                      <a:pt x="5975" y="11616"/>
                    </a:lnTo>
                    <a:close/>
                    <a:moveTo>
                      <a:pt x="5078" y="14027"/>
                    </a:moveTo>
                    <a:lnTo>
                      <a:pt x="5001" y="14693"/>
                    </a:lnTo>
                    <a:lnTo>
                      <a:pt x="17950" y="16411"/>
                    </a:lnTo>
                    <a:cubicBezTo>
                      <a:pt x="21566" y="17104"/>
                      <a:pt x="25027" y="18463"/>
                      <a:pt x="28181" y="20386"/>
                    </a:cubicBezTo>
                    <a:lnTo>
                      <a:pt x="28797" y="20796"/>
                    </a:lnTo>
                    <a:lnTo>
                      <a:pt x="29181" y="20206"/>
                    </a:lnTo>
                    <a:lnTo>
                      <a:pt x="28566" y="19822"/>
                    </a:lnTo>
                    <a:cubicBezTo>
                      <a:pt x="25335" y="17847"/>
                      <a:pt x="21796" y="16463"/>
                      <a:pt x="18104" y="15745"/>
                    </a:cubicBezTo>
                    <a:lnTo>
                      <a:pt x="5078" y="14027"/>
                    </a:lnTo>
                    <a:close/>
                    <a:moveTo>
                      <a:pt x="4078" y="19053"/>
                    </a:moveTo>
                    <a:lnTo>
                      <a:pt x="4001" y="19719"/>
                    </a:lnTo>
                    <a:lnTo>
                      <a:pt x="16950" y="21437"/>
                    </a:lnTo>
                    <a:cubicBezTo>
                      <a:pt x="20591" y="22130"/>
                      <a:pt x="24053" y="23489"/>
                      <a:pt x="27207" y="25412"/>
                    </a:cubicBezTo>
                    <a:lnTo>
                      <a:pt x="27822" y="25797"/>
                    </a:lnTo>
                    <a:lnTo>
                      <a:pt x="28181" y="25232"/>
                    </a:lnTo>
                    <a:lnTo>
                      <a:pt x="27566" y="24822"/>
                    </a:lnTo>
                    <a:cubicBezTo>
                      <a:pt x="24335" y="22848"/>
                      <a:pt x="20796" y="21463"/>
                      <a:pt x="17104" y="20745"/>
                    </a:cubicBezTo>
                    <a:lnTo>
                      <a:pt x="4078" y="19053"/>
                    </a:lnTo>
                    <a:close/>
                    <a:moveTo>
                      <a:pt x="3231" y="21463"/>
                    </a:moveTo>
                    <a:lnTo>
                      <a:pt x="3129" y="22130"/>
                    </a:lnTo>
                    <a:lnTo>
                      <a:pt x="16078" y="23848"/>
                    </a:lnTo>
                    <a:cubicBezTo>
                      <a:pt x="19899" y="24617"/>
                      <a:pt x="24438" y="26668"/>
                      <a:pt x="26310" y="27848"/>
                    </a:cubicBezTo>
                    <a:lnTo>
                      <a:pt x="26925" y="28233"/>
                    </a:lnTo>
                    <a:lnTo>
                      <a:pt x="27310" y="27643"/>
                    </a:lnTo>
                    <a:lnTo>
                      <a:pt x="26669" y="27258"/>
                    </a:lnTo>
                    <a:cubicBezTo>
                      <a:pt x="24745" y="26053"/>
                      <a:pt x="20104" y="23925"/>
                      <a:pt x="16206" y="23155"/>
                    </a:cubicBezTo>
                    <a:lnTo>
                      <a:pt x="3231" y="21463"/>
                    </a:lnTo>
                    <a:close/>
                    <a:moveTo>
                      <a:pt x="2334" y="23848"/>
                    </a:moveTo>
                    <a:lnTo>
                      <a:pt x="2231" y="24514"/>
                    </a:lnTo>
                    <a:lnTo>
                      <a:pt x="15206" y="26232"/>
                    </a:lnTo>
                    <a:cubicBezTo>
                      <a:pt x="18925" y="26976"/>
                      <a:pt x="24540" y="29669"/>
                      <a:pt x="25438" y="30233"/>
                    </a:cubicBezTo>
                    <a:lnTo>
                      <a:pt x="26053" y="30617"/>
                    </a:lnTo>
                    <a:lnTo>
                      <a:pt x="26412" y="30053"/>
                    </a:lnTo>
                    <a:lnTo>
                      <a:pt x="25797" y="29669"/>
                    </a:lnTo>
                    <a:cubicBezTo>
                      <a:pt x="24848" y="29079"/>
                      <a:pt x="19207" y="26335"/>
                      <a:pt x="15335" y="25566"/>
                    </a:cubicBezTo>
                    <a:lnTo>
                      <a:pt x="2334" y="23848"/>
                    </a:lnTo>
                    <a:close/>
                    <a:moveTo>
                      <a:pt x="1283" y="27592"/>
                    </a:moveTo>
                    <a:lnTo>
                      <a:pt x="1180" y="28284"/>
                    </a:lnTo>
                    <a:lnTo>
                      <a:pt x="14155" y="29976"/>
                    </a:lnTo>
                    <a:cubicBezTo>
                      <a:pt x="17771" y="30694"/>
                      <a:pt x="21232" y="32053"/>
                      <a:pt x="24361" y="33976"/>
                    </a:cubicBezTo>
                    <a:lnTo>
                      <a:pt x="25002" y="34361"/>
                    </a:lnTo>
                    <a:lnTo>
                      <a:pt x="25361" y="33797"/>
                    </a:lnTo>
                    <a:lnTo>
                      <a:pt x="24745" y="33387"/>
                    </a:lnTo>
                    <a:cubicBezTo>
                      <a:pt x="21514" y="31412"/>
                      <a:pt x="17976" y="30028"/>
                      <a:pt x="14258" y="29310"/>
                    </a:cubicBezTo>
                    <a:lnTo>
                      <a:pt x="1283" y="27592"/>
                    </a:lnTo>
                    <a:close/>
                    <a:moveTo>
                      <a:pt x="693" y="30156"/>
                    </a:moveTo>
                    <a:lnTo>
                      <a:pt x="590" y="30822"/>
                    </a:lnTo>
                    <a:lnTo>
                      <a:pt x="13565" y="32541"/>
                    </a:lnTo>
                    <a:cubicBezTo>
                      <a:pt x="17181" y="33233"/>
                      <a:pt x="20643" y="34592"/>
                      <a:pt x="23797" y="36515"/>
                    </a:cubicBezTo>
                    <a:lnTo>
                      <a:pt x="24412" y="36900"/>
                    </a:lnTo>
                    <a:lnTo>
                      <a:pt x="24771" y="36310"/>
                    </a:lnTo>
                    <a:lnTo>
                      <a:pt x="24130" y="35925"/>
                    </a:lnTo>
                    <a:cubicBezTo>
                      <a:pt x="20925" y="33951"/>
                      <a:pt x="17386" y="32566"/>
                      <a:pt x="13668" y="31874"/>
                    </a:cubicBezTo>
                    <a:lnTo>
                      <a:pt x="693" y="30156"/>
                    </a:lnTo>
                    <a:close/>
                    <a:moveTo>
                      <a:pt x="103" y="32643"/>
                    </a:moveTo>
                    <a:lnTo>
                      <a:pt x="0" y="33335"/>
                    </a:lnTo>
                    <a:lnTo>
                      <a:pt x="12975" y="35053"/>
                    </a:lnTo>
                    <a:cubicBezTo>
                      <a:pt x="16591" y="35746"/>
                      <a:pt x="20053" y="37105"/>
                      <a:pt x="23207" y="39028"/>
                    </a:cubicBezTo>
                    <a:lnTo>
                      <a:pt x="23848" y="39413"/>
                    </a:lnTo>
                    <a:lnTo>
                      <a:pt x="24181" y="38823"/>
                    </a:lnTo>
                    <a:lnTo>
                      <a:pt x="23540" y="38438"/>
                    </a:lnTo>
                    <a:cubicBezTo>
                      <a:pt x="20335" y="36464"/>
                      <a:pt x="16796" y="35079"/>
                      <a:pt x="13104" y="34361"/>
                    </a:cubicBezTo>
                    <a:lnTo>
                      <a:pt x="103" y="3264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00;p53">
                <a:extLst>
                  <a:ext uri="{FF2B5EF4-FFF2-40B4-BE49-F238E27FC236}">
                    <a16:creationId xmlns:a16="http://schemas.microsoft.com/office/drawing/2014/main" id="{F2695C94-D30E-D8F9-7B86-CF436C9B2A8F}"/>
                  </a:ext>
                </a:extLst>
              </p:cNvPr>
              <p:cNvSpPr/>
              <p:nvPr/>
            </p:nvSpPr>
            <p:spPr>
              <a:xfrm>
                <a:off x="-1461075" y="3283625"/>
                <a:ext cx="841100" cy="995725"/>
              </a:xfrm>
              <a:custGeom>
                <a:avLst/>
                <a:gdLst/>
                <a:ahLst/>
                <a:cxnLst/>
                <a:rect l="l" t="t" r="r" b="b"/>
                <a:pathLst>
                  <a:path w="33644" h="39829" extrusionOk="0">
                    <a:moveTo>
                      <a:pt x="11739" y="1"/>
                    </a:moveTo>
                    <a:cubicBezTo>
                      <a:pt x="10432" y="1"/>
                      <a:pt x="9481" y="31"/>
                      <a:pt x="9386" y="31"/>
                    </a:cubicBezTo>
                    <a:lnTo>
                      <a:pt x="9386" y="698"/>
                    </a:lnTo>
                    <a:cubicBezTo>
                      <a:pt x="9406" y="698"/>
                      <a:pt x="10284" y="673"/>
                      <a:pt x="11526" y="673"/>
                    </a:cubicBezTo>
                    <a:cubicBezTo>
                      <a:pt x="13388" y="673"/>
                      <a:pt x="16068" y="729"/>
                      <a:pt x="17899" y="1006"/>
                    </a:cubicBezTo>
                    <a:cubicBezTo>
                      <a:pt x="22643" y="1775"/>
                      <a:pt x="29618" y="4878"/>
                      <a:pt x="32618" y="6750"/>
                    </a:cubicBezTo>
                    <a:lnTo>
                      <a:pt x="33259" y="7134"/>
                    </a:lnTo>
                    <a:lnTo>
                      <a:pt x="33644" y="6570"/>
                    </a:lnTo>
                    <a:lnTo>
                      <a:pt x="33028" y="6185"/>
                    </a:lnTo>
                    <a:cubicBezTo>
                      <a:pt x="29977" y="4288"/>
                      <a:pt x="22874" y="1108"/>
                      <a:pt x="18053" y="365"/>
                    </a:cubicBezTo>
                    <a:cubicBezTo>
                      <a:pt x="16198" y="63"/>
                      <a:pt x="13606" y="1"/>
                      <a:pt x="11739" y="1"/>
                    </a:cubicBezTo>
                    <a:close/>
                    <a:moveTo>
                      <a:pt x="8770" y="2801"/>
                    </a:moveTo>
                    <a:lnTo>
                      <a:pt x="8770" y="3493"/>
                    </a:lnTo>
                    <a:cubicBezTo>
                      <a:pt x="8847" y="3493"/>
                      <a:pt x="16130" y="3519"/>
                      <a:pt x="19258" y="4288"/>
                    </a:cubicBezTo>
                    <a:cubicBezTo>
                      <a:pt x="22976" y="5211"/>
                      <a:pt x="28489" y="7134"/>
                      <a:pt x="31746" y="9160"/>
                    </a:cubicBezTo>
                    <a:lnTo>
                      <a:pt x="32387" y="9545"/>
                    </a:lnTo>
                    <a:lnTo>
                      <a:pt x="32746" y="8980"/>
                    </a:lnTo>
                    <a:lnTo>
                      <a:pt x="32105" y="8570"/>
                    </a:lnTo>
                    <a:cubicBezTo>
                      <a:pt x="28797" y="6519"/>
                      <a:pt x="23207" y="4570"/>
                      <a:pt x="19412" y="3621"/>
                    </a:cubicBezTo>
                    <a:cubicBezTo>
                      <a:pt x="16207" y="2852"/>
                      <a:pt x="9078" y="2801"/>
                      <a:pt x="8770" y="2801"/>
                    </a:cubicBezTo>
                    <a:close/>
                    <a:moveTo>
                      <a:pt x="8129" y="5570"/>
                    </a:moveTo>
                    <a:lnTo>
                      <a:pt x="8129" y="6262"/>
                    </a:lnTo>
                    <a:cubicBezTo>
                      <a:pt x="8232" y="6262"/>
                      <a:pt x="17412" y="6467"/>
                      <a:pt x="20592" y="7570"/>
                    </a:cubicBezTo>
                    <a:cubicBezTo>
                      <a:pt x="21463" y="7878"/>
                      <a:pt x="22361" y="8160"/>
                      <a:pt x="23233" y="8442"/>
                    </a:cubicBezTo>
                    <a:cubicBezTo>
                      <a:pt x="25976" y="9314"/>
                      <a:pt x="28592" y="10160"/>
                      <a:pt x="30874" y="11570"/>
                    </a:cubicBezTo>
                    <a:lnTo>
                      <a:pt x="31490" y="11955"/>
                    </a:lnTo>
                    <a:lnTo>
                      <a:pt x="31849" y="11391"/>
                    </a:lnTo>
                    <a:lnTo>
                      <a:pt x="31208" y="11006"/>
                    </a:lnTo>
                    <a:cubicBezTo>
                      <a:pt x="28874" y="9519"/>
                      <a:pt x="26079" y="8647"/>
                      <a:pt x="23412" y="7801"/>
                    </a:cubicBezTo>
                    <a:cubicBezTo>
                      <a:pt x="22540" y="7519"/>
                      <a:pt x="21669" y="7237"/>
                      <a:pt x="20797" y="6929"/>
                    </a:cubicBezTo>
                    <a:cubicBezTo>
                      <a:pt x="17540" y="5801"/>
                      <a:pt x="8514" y="5570"/>
                      <a:pt x="8129" y="5570"/>
                    </a:cubicBezTo>
                    <a:close/>
                    <a:moveTo>
                      <a:pt x="6822" y="9596"/>
                    </a:moveTo>
                    <a:lnTo>
                      <a:pt x="6745" y="10263"/>
                    </a:lnTo>
                    <a:lnTo>
                      <a:pt x="19694" y="11981"/>
                    </a:lnTo>
                    <a:cubicBezTo>
                      <a:pt x="23310" y="12699"/>
                      <a:pt x="26771" y="14032"/>
                      <a:pt x="29925" y="15981"/>
                    </a:cubicBezTo>
                    <a:lnTo>
                      <a:pt x="30566" y="16365"/>
                    </a:lnTo>
                    <a:lnTo>
                      <a:pt x="30925" y="15776"/>
                    </a:lnTo>
                    <a:lnTo>
                      <a:pt x="30284" y="15391"/>
                    </a:lnTo>
                    <a:cubicBezTo>
                      <a:pt x="27079" y="13417"/>
                      <a:pt x="23515" y="12032"/>
                      <a:pt x="19822" y="11314"/>
                    </a:cubicBezTo>
                    <a:lnTo>
                      <a:pt x="6822" y="9596"/>
                    </a:lnTo>
                    <a:close/>
                    <a:moveTo>
                      <a:pt x="5950" y="12006"/>
                    </a:moveTo>
                    <a:lnTo>
                      <a:pt x="5847" y="12673"/>
                    </a:lnTo>
                    <a:lnTo>
                      <a:pt x="18822" y="14391"/>
                    </a:lnTo>
                    <a:cubicBezTo>
                      <a:pt x="22438" y="15109"/>
                      <a:pt x="25900" y="16442"/>
                      <a:pt x="29054" y="18391"/>
                    </a:cubicBezTo>
                    <a:lnTo>
                      <a:pt x="29669" y="18776"/>
                    </a:lnTo>
                    <a:lnTo>
                      <a:pt x="30054" y="18186"/>
                    </a:lnTo>
                    <a:lnTo>
                      <a:pt x="29413" y="17801"/>
                    </a:lnTo>
                    <a:cubicBezTo>
                      <a:pt x="26182" y="15827"/>
                      <a:pt x="22643" y="14442"/>
                      <a:pt x="18925" y="13724"/>
                    </a:cubicBezTo>
                    <a:lnTo>
                      <a:pt x="5950" y="12006"/>
                    </a:lnTo>
                    <a:close/>
                    <a:moveTo>
                      <a:pt x="5052" y="14417"/>
                    </a:moveTo>
                    <a:lnTo>
                      <a:pt x="4975" y="15109"/>
                    </a:lnTo>
                    <a:lnTo>
                      <a:pt x="17925" y="16801"/>
                    </a:lnTo>
                    <a:cubicBezTo>
                      <a:pt x="21540" y="17519"/>
                      <a:pt x="25028" y="18853"/>
                      <a:pt x="28156" y="20802"/>
                    </a:cubicBezTo>
                    <a:lnTo>
                      <a:pt x="28797" y="21186"/>
                    </a:lnTo>
                    <a:lnTo>
                      <a:pt x="29156" y="20596"/>
                    </a:lnTo>
                    <a:lnTo>
                      <a:pt x="28515" y="20212"/>
                    </a:lnTo>
                    <a:cubicBezTo>
                      <a:pt x="25310" y="18237"/>
                      <a:pt x="21745" y="16853"/>
                      <a:pt x="18053" y="16135"/>
                    </a:cubicBezTo>
                    <a:lnTo>
                      <a:pt x="5052" y="14417"/>
                    </a:lnTo>
                    <a:close/>
                    <a:moveTo>
                      <a:pt x="4078" y="19443"/>
                    </a:moveTo>
                    <a:lnTo>
                      <a:pt x="4001" y="20109"/>
                    </a:lnTo>
                    <a:lnTo>
                      <a:pt x="16950" y="21827"/>
                    </a:lnTo>
                    <a:cubicBezTo>
                      <a:pt x="20566" y="22545"/>
                      <a:pt x="24028" y="23879"/>
                      <a:pt x="27182" y="25827"/>
                    </a:cubicBezTo>
                    <a:lnTo>
                      <a:pt x="27823" y="26212"/>
                    </a:lnTo>
                    <a:lnTo>
                      <a:pt x="28156" y="25622"/>
                    </a:lnTo>
                    <a:lnTo>
                      <a:pt x="27541" y="25238"/>
                    </a:lnTo>
                    <a:cubicBezTo>
                      <a:pt x="24310" y="23263"/>
                      <a:pt x="20771" y="21879"/>
                      <a:pt x="17079" y="21161"/>
                    </a:cubicBezTo>
                    <a:lnTo>
                      <a:pt x="4078" y="19443"/>
                    </a:lnTo>
                    <a:close/>
                    <a:moveTo>
                      <a:pt x="3180" y="21853"/>
                    </a:moveTo>
                    <a:lnTo>
                      <a:pt x="3103" y="22520"/>
                    </a:lnTo>
                    <a:lnTo>
                      <a:pt x="16053" y="24238"/>
                    </a:lnTo>
                    <a:cubicBezTo>
                      <a:pt x="19874" y="24981"/>
                      <a:pt x="24438" y="27058"/>
                      <a:pt x="26284" y="28212"/>
                    </a:cubicBezTo>
                    <a:lnTo>
                      <a:pt x="26925" y="28623"/>
                    </a:lnTo>
                    <a:lnTo>
                      <a:pt x="27284" y="28033"/>
                    </a:lnTo>
                    <a:lnTo>
                      <a:pt x="26643" y="27648"/>
                    </a:lnTo>
                    <a:cubicBezTo>
                      <a:pt x="24720" y="26443"/>
                      <a:pt x="20079" y="24340"/>
                      <a:pt x="16181" y="23571"/>
                    </a:cubicBezTo>
                    <a:lnTo>
                      <a:pt x="3180" y="21853"/>
                    </a:lnTo>
                    <a:close/>
                    <a:moveTo>
                      <a:pt x="2309" y="24263"/>
                    </a:moveTo>
                    <a:lnTo>
                      <a:pt x="2232" y="24930"/>
                    </a:lnTo>
                    <a:lnTo>
                      <a:pt x="15181" y="26648"/>
                    </a:lnTo>
                    <a:cubicBezTo>
                      <a:pt x="18925" y="27392"/>
                      <a:pt x="24515" y="30084"/>
                      <a:pt x="25412" y="30623"/>
                    </a:cubicBezTo>
                    <a:lnTo>
                      <a:pt x="26053" y="31007"/>
                    </a:lnTo>
                    <a:lnTo>
                      <a:pt x="26387" y="30443"/>
                    </a:lnTo>
                    <a:lnTo>
                      <a:pt x="25771" y="30058"/>
                    </a:lnTo>
                    <a:cubicBezTo>
                      <a:pt x="24823" y="29469"/>
                      <a:pt x="19181" y="26751"/>
                      <a:pt x="15309" y="25981"/>
                    </a:cubicBezTo>
                    <a:lnTo>
                      <a:pt x="2309" y="24263"/>
                    </a:lnTo>
                    <a:close/>
                    <a:moveTo>
                      <a:pt x="1257" y="28007"/>
                    </a:moveTo>
                    <a:lnTo>
                      <a:pt x="1180" y="28674"/>
                    </a:lnTo>
                    <a:lnTo>
                      <a:pt x="14130" y="30392"/>
                    </a:lnTo>
                    <a:cubicBezTo>
                      <a:pt x="17745" y="31110"/>
                      <a:pt x="21207" y="32443"/>
                      <a:pt x="24361" y="34392"/>
                    </a:cubicBezTo>
                    <a:lnTo>
                      <a:pt x="24976" y="34777"/>
                    </a:lnTo>
                    <a:lnTo>
                      <a:pt x="25335" y="34187"/>
                    </a:lnTo>
                    <a:lnTo>
                      <a:pt x="24720" y="33802"/>
                    </a:lnTo>
                    <a:cubicBezTo>
                      <a:pt x="21489" y="31828"/>
                      <a:pt x="17950" y="30443"/>
                      <a:pt x="14258" y="29725"/>
                    </a:cubicBezTo>
                    <a:lnTo>
                      <a:pt x="1257" y="28007"/>
                    </a:lnTo>
                    <a:close/>
                    <a:moveTo>
                      <a:pt x="667" y="30520"/>
                    </a:moveTo>
                    <a:lnTo>
                      <a:pt x="591" y="31212"/>
                    </a:lnTo>
                    <a:lnTo>
                      <a:pt x="13566" y="32905"/>
                    </a:lnTo>
                    <a:cubicBezTo>
                      <a:pt x="17155" y="33623"/>
                      <a:pt x="20617" y="34982"/>
                      <a:pt x="23771" y="36905"/>
                    </a:cubicBezTo>
                    <a:lnTo>
                      <a:pt x="24412" y="37290"/>
                    </a:lnTo>
                    <a:lnTo>
                      <a:pt x="24746" y="36726"/>
                    </a:lnTo>
                    <a:lnTo>
                      <a:pt x="24130" y="36315"/>
                    </a:lnTo>
                    <a:cubicBezTo>
                      <a:pt x="20899" y="34341"/>
                      <a:pt x="17361" y="32956"/>
                      <a:pt x="13668" y="32238"/>
                    </a:cubicBezTo>
                    <a:lnTo>
                      <a:pt x="667" y="30520"/>
                    </a:lnTo>
                    <a:close/>
                    <a:moveTo>
                      <a:pt x="103" y="33059"/>
                    </a:moveTo>
                    <a:lnTo>
                      <a:pt x="1" y="33725"/>
                    </a:lnTo>
                    <a:lnTo>
                      <a:pt x="12950" y="35443"/>
                    </a:lnTo>
                    <a:cubicBezTo>
                      <a:pt x="16566" y="36136"/>
                      <a:pt x="20027" y="37495"/>
                      <a:pt x="23181" y="39418"/>
                    </a:cubicBezTo>
                    <a:lnTo>
                      <a:pt x="23797" y="39828"/>
                    </a:lnTo>
                    <a:lnTo>
                      <a:pt x="24156" y="39238"/>
                    </a:lnTo>
                    <a:lnTo>
                      <a:pt x="23515" y="38854"/>
                    </a:lnTo>
                    <a:cubicBezTo>
                      <a:pt x="20310" y="36879"/>
                      <a:pt x="16745" y="35495"/>
                      <a:pt x="13053" y="34777"/>
                    </a:cubicBezTo>
                    <a:lnTo>
                      <a:pt x="103" y="330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76" name="Google Shape;1876;p39"/>
          <p:cNvGrpSpPr/>
          <p:nvPr/>
        </p:nvGrpSpPr>
        <p:grpSpPr>
          <a:xfrm rot="3600720">
            <a:off x="7044988" y="3082842"/>
            <a:ext cx="2138610" cy="2155770"/>
            <a:chOff x="1316532" y="441412"/>
            <a:chExt cx="4750743" cy="4788863"/>
          </a:xfrm>
        </p:grpSpPr>
        <p:sp>
          <p:nvSpPr>
            <p:cNvPr id="1877" name="Google Shape;1877;p39"/>
            <p:cNvSpPr/>
            <p:nvPr/>
          </p:nvSpPr>
          <p:spPr>
            <a:xfrm>
              <a:off x="1610100" y="473575"/>
              <a:ext cx="4457175" cy="4689450"/>
            </a:xfrm>
            <a:custGeom>
              <a:avLst/>
              <a:gdLst/>
              <a:ahLst/>
              <a:cxnLst/>
              <a:rect l="l" t="t" r="r" b="b"/>
              <a:pathLst>
                <a:path w="178287" h="187578" extrusionOk="0">
                  <a:moveTo>
                    <a:pt x="95602" y="1"/>
                  </a:moveTo>
                  <a:cubicBezTo>
                    <a:pt x="95141" y="1"/>
                    <a:pt x="94676" y="129"/>
                    <a:pt x="94258" y="394"/>
                  </a:cubicBezTo>
                  <a:lnTo>
                    <a:pt x="0" y="63859"/>
                  </a:lnTo>
                  <a:lnTo>
                    <a:pt x="79645" y="185257"/>
                  </a:lnTo>
                  <a:cubicBezTo>
                    <a:pt x="80631" y="186769"/>
                    <a:pt x="82280" y="187578"/>
                    <a:pt x="83965" y="187578"/>
                  </a:cubicBezTo>
                  <a:cubicBezTo>
                    <a:pt x="84955" y="187578"/>
                    <a:pt x="85959" y="187298"/>
                    <a:pt x="86847" y="186719"/>
                  </a:cubicBezTo>
                  <a:lnTo>
                    <a:pt x="176826" y="126176"/>
                  </a:lnTo>
                  <a:cubicBezTo>
                    <a:pt x="177974" y="125393"/>
                    <a:pt x="178287" y="123880"/>
                    <a:pt x="177504" y="122732"/>
                  </a:cubicBezTo>
                  <a:lnTo>
                    <a:pt x="97703" y="1125"/>
                  </a:lnTo>
                  <a:cubicBezTo>
                    <a:pt x="97205" y="394"/>
                    <a:pt x="96410" y="1"/>
                    <a:pt x="956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9"/>
            <p:cNvSpPr/>
            <p:nvPr/>
          </p:nvSpPr>
          <p:spPr>
            <a:xfrm>
              <a:off x="1616625" y="450800"/>
              <a:ext cx="4391950" cy="4645025"/>
            </a:xfrm>
            <a:custGeom>
              <a:avLst/>
              <a:gdLst/>
              <a:ahLst/>
              <a:cxnLst/>
              <a:rect l="l" t="t" r="r" b="b"/>
              <a:pathLst>
                <a:path w="175678" h="185801" extrusionOk="0">
                  <a:moveTo>
                    <a:pt x="93162" y="0"/>
                  </a:moveTo>
                  <a:lnTo>
                    <a:pt x="0" y="61587"/>
                  </a:lnTo>
                  <a:lnTo>
                    <a:pt x="80323" y="184028"/>
                  </a:lnTo>
                  <a:cubicBezTo>
                    <a:pt x="81085" y="185187"/>
                    <a:pt x="82329" y="185800"/>
                    <a:pt x="83604" y="185800"/>
                  </a:cubicBezTo>
                  <a:cubicBezTo>
                    <a:pt x="84339" y="185800"/>
                    <a:pt x="85083" y="185597"/>
                    <a:pt x="85751" y="185177"/>
                  </a:cubicBezTo>
                  <a:lnTo>
                    <a:pt x="175677" y="125782"/>
                  </a:lnTo>
                  <a:lnTo>
                    <a:pt x="9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9"/>
            <p:cNvSpPr/>
            <p:nvPr/>
          </p:nvSpPr>
          <p:spPr>
            <a:xfrm>
              <a:off x="3931325" y="462525"/>
              <a:ext cx="2064200" cy="3145900"/>
            </a:xfrm>
            <a:custGeom>
              <a:avLst/>
              <a:gdLst/>
              <a:ahLst/>
              <a:cxnLst/>
              <a:rect l="l" t="t" r="r" b="b"/>
              <a:pathLst>
                <a:path w="82568" h="125836" fill="none" extrusionOk="0">
                  <a:moveTo>
                    <a:pt x="0" y="1"/>
                  </a:moveTo>
                  <a:lnTo>
                    <a:pt x="82567" y="125835"/>
                  </a:lnTo>
                </a:path>
              </a:pathLst>
            </a:custGeom>
            <a:noFill/>
            <a:ln w="11750" cap="flat" cmpd="sng">
              <a:solidFill>
                <a:schemeClr val="dk1"/>
              </a:solidFill>
              <a:prstDash val="solid"/>
              <a:miter lim="521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9"/>
            <p:cNvSpPr/>
            <p:nvPr/>
          </p:nvSpPr>
          <p:spPr>
            <a:xfrm>
              <a:off x="3898700" y="482100"/>
              <a:ext cx="2065500" cy="3145900"/>
            </a:xfrm>
            <a:custGeom>
              <a:avLst/>
              <a:gdLst/>
              <a:ahLst/>
              <a:cxnLst/>
              <a:rect l="l" t="t" r="r" b="b"/>
              <a:pathLst>
                <a:path w="82620" h="125836" fill="none" extrusionOk="0">
                  <a:moveTo>
                    <a:pt x="1" y="1"/>
                  </a:moveTo>
                  <a:lnTo>
                    <a:pt x="82620" y="125835"/>
                  </a:lnTo>
                </a:path>
              </a:pathLst>
            </a:custGeom>
            <a:noFill/>
            <a:ln w="11750" cap="flat" cmpd="sng">
              <a:solidFill>
                <a:schemeClr val="dk1"/>
              </a:solidFill>
              <a:prstDash val="solid"/>
              <a:miter lim="521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9"/>
            <p:cNvSpPr/>
            <p:nvPr/>
          </p:nvSpPr>
          <p:spPr>
            <a:xfrm>
              <a:off x="3742125" y="4138150"/>
              <a:ext cx="842925" cy="1092125"/>
            </a:xfrm>
            <a:custGeom>
              <a:avLst/>
              <a:gdLst/>
              <a:ahLst/>
              <a:cxnLst/>
              <a:rect l="l" t="t" r="r" b="b"/>
              <a:pathLst>
                <a:path w="33717" h="43685" extrusionOk="0">
                  <a:moveTo>
                    <a:pt x="9604" y="0"/>
                  </a:moveTo>
                  <a:lnTo>
                    <a:pt x="1" y="6159"/>
                  </a:lnTo>
                  <a:lnTo>
                    <a:pt x="24113" y="43685"/>
                  </a:lnTo>
                  <a:lnTo>
                    <a:pt x="25679" y="35595"/>
                  </a:lnTo>
                  <a:lnTo>
                    <a:pt x="33716" y="37526"/>
                  </a:lnTo>
                  <a:lnTo>
                    <a:pt x="9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9"/>
            <p:cNvSpPr/>
            <p:nvPr/>
          </p:nvSpPr>
          <p:spPr>
            <a:xfrm>
              <a:off x="1316532" y="441412"/>
              <a:ext cx="4343675" cy="4627200"/>
            </a:xfrm>
            <a:custGeom>
              <a:avLst/>
              <a:gdLst/>
              <a:ahLst/>
              <a:cxnLst/>
              <a:rect l="l" t="t" r="r" b="b"/>
              <a:pathLst>
                <a:path w="173747" h="185088" extrusionOk="0">
                  <a:moveTo>
                    <a:pt x="91115" y="1"/>
                  </a:moveTo>
                  <a:cubicBezTo>
                    <a:pt x="90634" y="1"/>
                    <a:pt x="90147" y="140"/>
                    <a:pt x="89718" y="433"/>
                  </a:cubicBezTo>
                  <a:lnTo>
                    <a:pt x="0" y="59357"/>
                  </a:lnTo>
                  <a:lnTo>
                    <a:pt x="82515" y="185087"/>
                  </a:lnTo>
                  <a:lnTo>
                    <a:pt x="172285" y="126163"/>
                  </a:lnTo>
                  <a:cubicBezTo>
                    <a:pt x="173433" y="125380"/>
                    <a:pt x="173746" y="123866"/>
                    <a:pt x="172963" y="122718"/>
                  </a:cubicBezTo>
                  <a:lnTo>
                    <a:pt x="93162" y="1111"/>
                  </a:lnTo>
                  <a:cubicBezTo>
                    <a:pt x="92705" y="392"/>
                    <a:pt x="91920" y="1"/>
                    <a:pt x="911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3" name="Google Shape;1883;p39"/>
            <p:cNvSpPr/>
            <p:nvPr/>
          </p:nvSpPr>
          <p:spPr>
            <a:xfrm>
              <a:off x="1636200" y="1843000"/>
              <a:ext cx="2130750" cy="3199400"/>
            </a:xfrm>
            <a:custGeom>
              <a:avLst/>
              <a:gdLst/>
              <a:ahLst/>
              <a:cxnLst/>
              <a:rect l="l" t="t" r="r" b="b"/>
              <a:pathLst>
                <a:path w="85230" h="127976" extrusionOk="0">
                  <a:moveTo>
                    <a:pt x="2506" y="1"/>
                  </a:moveTo>
                  <a:lnTo>
                    <a:pt x="0" y="1619"/>
                  </a:lnTo>
                  <a:lnTo>
                    <a:pt x="82724" y="127975"/>
                  </a:lnTo>
                  <a:lnTo>
                    <a:pt x="85229" y="126357"/>
                  </a:lnTo>
                  <a:lnTo>
                    <a:pt x="25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9"/>
            <p:cNvSpPr/>
            <p:nvPr/>
          </p:nvSpPr>
          <p:spPr>
            <a:xfrm>
              <a:off x="2647400" y="1567700"/>
              <a:ext cx="2116400" cy="2399550"/>
            </a:xfrm>
            <a:custGeom>
              <a:avLst/>
              <a:gdLst/>
              <a:ahLst/>
              <a:cxnLst/>
              <a:rect l="l" t="t" r="r" b="b"/>
              <a:pathLst>
                <a:path w="84656" h="95982" fill="none" extrusionOk="0">
                  <a:moveTo>
                    <a:pt x="82777" y="71347"/>
                  </a:moveTo>
                  <a:cubicBezTo>
                    <a:pt x="82777" y="69937"/>
                    <a:pt x="83507" y="68633"/>
                    <a:pt x="84656" y="67850"/>
                  </a:cubicBezTo>
                  <a:lnTo>
                    <a:pt x="40919" y="1201"/>
                  </a:lnTo>
                  <a:cubicBezTo>
                    <a:pt x="38988" y="2453"/>
                    <a:pt x="36431" y="1932"/>
                    <a:pt x="35178" y="0"/>
                  </a:cubicBezTo>
                  <a:lnTo>
                    <a:pt x="1149" y="22286"/>
                  </a:lnTo>
                  <a:cubicBezTo>
                    <a:pt x="2454" y="24217"/>
                    <a:pt x="1932" y="26827"/>
                    <a:pt x="1" y="28080"/>
                  </a:cubicBezTo>
                  <a:lnTo>
                    <a:pt x="43737" y="94729"/>
                  </a:lnTo>
                  <a:cubicBezTo>
                    <a:pt x="45668" y="93476"/>
                    <a:pt x="48226" y="94050"/>
                    <a:pt x="49478" y="95981"/>
                  </a:cubicBezTo>
                  <a:lnTo>
                    <a:pt x="83455" y="73643"/>
                  </a:lnTo>
                  <a:cubicBezTo>
                    <a:pt x="82985" y="72965"/>
                    <a:pt x="82777" y="72182"/>
                    <a:pt x="82777" y="71347"/>
                  </a:cubicBezTo>
                  <a:close/>
                </a:path>
              </a:pathLst>
            </a:custGeom>
            <a:solidFill>
              <a:schemeClr val="lt1"/>
            </a:solidFill>
            <a:ln w="14350" cap="flat" cmpd="sng">
              <a:solidFill>
                <a:schemeClr val="lt1"/>
              </a:solidFill>
              <a:prstDash val="solid"/>
              <a:miter lim="521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2622994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85" name="Google Shape;1885;p39"/>
          <p:cNvSpPr/>
          <p:nvPr/>
        </p:nvSpPr>
        <p:spPr>
          <a:xfrm>
            <a:off x="919463" y="1563889"/>
            <a:ext cx="7457400" cy="2435700"/>
          </a:xfrm>
          <a:prstGeom prst="roundRect">
            <a:avLst>
              <a:gd name="adj" fmla="val 12827"/>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9"/>
          <p:cNvSpPr/>
          <p:nvPr/>
        </p:nvSpPr>
        <p:spPr>
          <a:xfrm>
            <a:off x="843301" y="1487739"/>
            <a:ext cx="7457400" cy="2435700"/>
          </a:xfrm>
          <a:prstGeom prst="roundRect">
            <a:avLst>
              <a:gd name="adj" fmla="val 1282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7" name="Google Shape;1887;p39"/>
          <p:cNvGrpSpPr/>
          <p:nvPr/>
        </p:nvGrpSpPr>
        <p:grpSpPr>
          <a:xfrm rot="258069" flipH="1">
            <a:off x="7520122" y="1103236"/>
            <a:ext cx="1966147" cy="2500244"/>
            <a:chOff x="2173834" y="-584300"/>
            <a:chExt cx="1966115" cy="2500203"/>
          </a:xfrm>
        </p:grpSpPr>
        <p:grpSp>
          <p:nvGrpSpPr>
            <p:cNvPr id="1888" name="Google Shape;1888;p39"/>
            <p:cNvGrpSpPr/>
            <p:nvPr/>
          </p:nvGrpSpPr>
          <p:grpSpPr>
            <a:xfrm rot="1413719">
              <a:off x="2539340" y="-541428"/>
              <a:ext cx="616248" cy="1925931"/>
              <a:chOff x="-1858600" y="2385325"/>
              <a:chExt cx="523125" cy="1635025"/>
            </a:xfrm>
          </p:grpSpPr>
          <p:sp>
            <p:nvSpPr>
              <p:cNvPr id="1889" name="Google Shape;1889;p39"/>
              <p:cNvSpPr/>
              <p:nvPr/>
            </p:nvSpPr>
            <p:spPr>
              <a:xfrm>
                <a:off x="-1804750" y="2385325"/>
                <a:ext cx="469275" cy="1635025"/>
              </a:xfrm>
              <a:custGeom>
                <a:avLst/>
                <a:gdLst/>
                <a:ahLst/>
                <a:cxnLst/>
                <a:rect l="l" t="t" r="r" b="b"/>
                <a:pathLst>
                  <a:path w="18771" h="65401" extrusionOk="0">
                    <a:moveTo>
                      <a:pt x="12062" y="1"/>
                    </a:moveTo>
                    <a:cubicBezTo>
                      <a:pt x="9693" y="1"/>
                      <a:pt x="7259" y="1264"/>
                      <a:pt x="5667" y="3115"/>
                    </a:cubicBezTo>
                    <a:cubicBezTo>
                      <a:pt x="3462" y="5679"/>
                      <a:pt x="2513" y="9064"/>
                      <a:pt x="1872" y="12397"/>
                    </a:cubicBezTo>
                    <a:lnTo>
                      <a:pt x="1872" y="12372"/>
                    </a:lnTo>
                    <a:cubicBezTo>
                      <a:pt x="129" y="21270"/>
                      <a:pt x="0" y="30373"/>
                      <a:pt x="975" y="39373"/>
                    </a:cubicBezTo>
                    <a:cubicBezTo>
                      <a:pt x="1308" y="42476"/>
                      <a:pt x="1308" y="44861"/>
                      <a:pt x="1462" y="47989"/>
                    </a:cubicBezTo>
                    <a:cubicBezTo>
                      <a:pt x="1795" y="54796"/>
                      <a:pt x="6238" y="62496"/>
                      <a:pt x="6079" y="65382"/>
                    </a:cubicBezTo>
                    <a:lnTo>
                      <a:pt x="6079" y="65382"/>
                    </a:lnTo>
                    <a:cubicBezTo>
                      <a:pt x="6979" y="50077"/>
                      <a:pt x="11644" y="31239"/>
                      <a:pt x="16694" y="16756"/>
                    </a:cubicBezTo>
                    <a:cubicBezTo>
                      <a:pt x="17694" y="13936"/>
                      <a:pt x="18771" y="11064"/>
                      <a:pt x="18745" y="8089"/>
                    </a:cubicBezTo>
                    <a:cubicBezTo>
                      <a:pt x="18745" y="5089"/>
                      <a:pt x="17412" y="1909"/>
                      <a:pt x="14719" y="602"/>
                    </a:cubicBezTo>
                    <a:cubicBezTo>
                      <a:pt x="13878" y="188"/>
                      <a:pt x="12974" y="1"/>
                      <a:pt x="12062" y="1"/>
                    </a:cubicBezTo>
                    <a:close/>
                    <a:moveTo>
                      <a:pt x="6079" y="65382"/>
                    </a:moveTo>
                    <a:lnTo>
                      <a:pt x="6079" y="65382"/>
                    </a:lnTo>
                    <a:cubicBezTo>
                      <a:pt x="6078" y="65388"/>
                      <a:pt x="6078" y="65394"/>
                      <a:pt x="6078" y="65400"/>
                    </a:cubicBezTo>
                    <a:cubicBezTo>
                      <a:pt x="6078" y="65394"/>
                      <a:pt x="6078" y="65388"/>
                      <a:pt x="6079" y="6538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9"/>
              <p:cNvSpPr/>
              <p:nvPr/>
            </p:nvSpPr>
            <p:spPr>
              <a:xfrm>
                <a:off x="-1858600" y="2385425"/>
                <a:ext cx="469275" cy="1634925"/>
              </a:xfrm>
              <a:custGeom>
                <a:avLst/>
                <a:gdLst/>
                <a:ahLst/>
                <a:cxnLst/>
                <a:rect l="l" t="t" r="r" b="b"/>
                <a:pathLst>
                  <a:path w="18771" h="65397" extrusionOk="0">
                    <a:moveTo>
                      <a:pt x="12088" y="1"/>
                    </a:moveTo>
                    <a:cubicBezTo>
                      <a:pt x="9704" y="1"/>
                      <a:pt x="7263" y="1274"/>
                      <a:pt x="5667" y="3111"/>
                    </a:cubicBezTo>
                    <a:cubicBezTo>
                      <a:pt x="3462" y="5649"/>
                      <a:pt x="2513" y="9060"/>
                      <a:pt x="1872" y="12393"/>
                    </a:cubicBezTo>
                    <a:lnTo>
                      <a:pt x="1872" y="12368"/>
                    </a:lnTo>
                    <a:cubicBezTo>
                      <a:pt x="129" y="21266"/>
                      <a:pt x="0" y="30369"/>
                      <a:pt x="975" y="39369"/>
                    </a:cubicBezTo>
                    <a:cubicBezTo>
                      <a:pt x="1308" y="42472"/>
                      <a:pt x="1308" y="44857"/>
                      <a:pt x="1462" y="47985"/>
                    </a:cubicBezTo>
                    <a:cubicBezTo>
                      <a:pt x="1795" y="54792"/>
                      <a:pt x="6239" y="62492"/>
                      <a:pt x="6079" y="65378"/>
                    </a:cubicBezTo>
                    <a:lnTo>
                      <a:pt x="6079" y="65378"/>
                    </a:lnTo>
                    <a:cubicBezTo>
                      <a:pt x="6979" y="50073"/>
                      <a:pt x="11670" y="31235"/>
                      <a:pt x="16694" y="16752"/>
                    </a:cubicBezTo>
                    <a:cubicBezTo>
                      <a:pt x="17694" y="13932"/>
                      <a:pt x="18771" y="11060"/>
                      <a:pt x="18771" y="8085"/>
                    </a:cubicBezTo>
                    <a:cubicBezTo>
                      <a:pt x="18745" y="5085"/>
                      <a:pt x="17412" y="1905"/>
                      <a:pt x="14745" y="598"/>
                    </a:cubicBezTo>
                    <a:cubicBezTo>
                      <a:pt x="13901" y="187"/>
                      <a:pt x="12999" y="1"/>
                      <a:pt x="12088" y="1"/>
                    </a:cubicBezTo>
                    <a:close/>
                    <a:moveTo>
                      <a:pt x="6079" y="65378"/>
                    </a:moveTo>
                    <a:cubicBezTo>
                      <a:pt x="6078" y="65384"/>
                      <a:pt x="6078" y="65390"/>
                      <a:pt x="6078" y="65396"/>
                    </a:cubicBezTo>
                    <a:cubicBezTo>
                      <a:pt x="6078" y="65390"/>
                      <a:pt x="6078" y="65384"/>
                      <a:pt x="6079" y="653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9"/>
              <p:cNvSpPr/>
              <p:nvPr/>
            </p:nvSpPr>
            <p:spPr>
              <a:xfrm>
                <a:off x="-1766300" y="2414375"/>
                <a:ext cx="329125" cy="283550"/>
              </a:xfrm>
              <a:custGeom>
                <a:avLst/>
                <a:gdLst/>
                <a:ahLst/>
                <a:cxnLst/>
                <a:rect l="l" t="t" r="r" b="b"/>
                <a:pathLst>
                  <a:path w="13165" h="11342" extrusionOk="0">
                    <a:moveTo>
                      <a:pt x="7214" y="1"/>
                    </a:moveTo>
                    <a:cubicBezTo>
                      <a:pt x="7203" y="1"/>
                      <a:pt x="7192" y="2"/>
                      <a:pt x="7181" y="4"/>
                    </a:cubicBezTo>
                    <a:cubicBezTo>
                      <a:pt x="7053" y="55"/>
                      <a:pt x="6976" y="260"/>
                      <a:pt x="7104" y="337"/>
                    </a:cubicBezTo>
                    <a:cubicBezTo>
                      <a:pt x="7130" y="363"/>
                      <a:pt x="7155" y="363"/>
                      <a:pt x="7181" y="363"/>
                    </a:cubicBezTo>
                    <a:cubicBezTo>
                      <a:pt x="7258" y="363"/>
                      <a:pt x="7335" y="337"/>
                      <a:pt x="7386" y="260"/>
                    </a:cubicBezTo>
                    <a:cubicBezTo>
                      <a:pt x="7433" y="120"/>
                      <a:pt x="7330" y="1"/>
                      <a:pt x="7214" y="1"/>
                    </a:cubicBezTo>
                    <a:close/>
                    <a:moveTo>
                      <a:pt x="10096" y="914"/>
                    </a:moveTo>
                    <a:cubicBezTo>
                      <a:pt x="10065" y="914"/>
                      <a:pt x="10033" y="918"/>
                      <a:pt x="10001" y="927"/>
                    </a:cubicBezTo>
                    <a:cubicBezTo>
                      <a:pt x="9719" y="1004"/>
                      <a:pt x="9591" y="1440"/>
                      <a:pt x="9848" y="1619"/>
                    </a:cubicBezTo>
                    <a:cubicBezTo>
                      <a:pt x="9899" y="1619"/>
                      <a:pt x="9950" y="1645"/>
                      <a:pt x="10001" y="1645"/>
                    </a:cubicBezTo>
                    <a:cubicBezTo>
                      <a:pt x="10024" y="1648"/>
                      <a:pt x="10046" y="1650"/>
                      <a:pt x="10069" y="1650"/>
                    </a:cubicBezTo>
                    <a:cubicBezTo>
                      <a:pt x="10224" y="1650"/>
                      <a:pt x="10370" y="1571"/>
                      <a:pt x="10437" y="1414"/>
                    </a:cubicBezTo>
                    <a:cubicBezTo>
                      <a:pt x="10528" y="1164"/>
                      <a:pt x="10337" y="914"/>
                      <a:pt x="10096" y="914"/>
                    </a:cubicBezTo>
                    <a:close/>
                    <a:moveTo>
                      <a:pt x="4839" y="1534"/>
                    </a:moveTo>
                    <a:cubicBezTo>
                      <a:pt x="4695" y="1534"/>
                      <a:pt x="4554" y="1605"/>
                      <a:pt x="4540" y="1748"/>
                    </a:cubicBezTo>
                    <a:cubicBezTo>
                      <a:pt x="4540" y="1799"/>
                      <a:pt x="4540" y="1824"/>
                      <a:pt x="4540" y="1876"/>
                    </a:cubicBezTo>
                    <a:cubicBezTo>
                      <a:pt x="4591" y="2030"/>
                      <a:pt x="4719" y="2158"/>
                      <a:pt x="4873" y="2183"/>
                    </a:cubicBezTo>
                    <a:cubicBezTo>
                      <a:pt x="5129" y="2183"/>
                      <a:pt x="5309" y="1876"/>
                      <a:pt x="5129" y="1671"/>
                    </a:cubicBezTo>
                    <a:cubicBezTo>
                      <a:pt x="5072" y="1579"/>
                      <a:pt x="4955" y="1534"/>
                      <a:pt x="4839" y="1534"/>
                    </a:cubicBezTo>
                    <a:close/>
                    <a:moveTo>
                      <a:pt x="7873" y="1434"/>
                    </a:moveTo>
                    <a:cubicBezTo>
                      <a:pt x="7815" y="1434"/>
                      <a:pt x="7755" y="1444"/>
                      <a:pt x="7694" y="1465"/>
                    </a:cubicBezTo>
                    <a:cubicBezTo>
                      <a:pt x="7309" y="1542"/>
                      <a:pt x="7104" y="2183"/>
                      <a:pt x="7488" y="2414"/>
                    </a:cubicBezTo>
                    <a:lnTo>
                      <a:pt x="7514" y="2414"/>
                    </a:lnTo>
                    <a:cubicBezTo>
                      <a:pt x="7565" y="2440"/>
                      <a:pt x="7642" y="2466"/>
                      <a:pt x="7694" y="2491"/>
                    </a:cubicBezTo>
                    <a:cubicBezTo>
                      <a:pt x="7715" y="2493"/>
                      <a:pt x="7737" y="2494"/>
                      <a:pt x="7759" y="2494"/>
                    </a:cubicBezTo>
                    <a:cubicBezTo>
                      <a:pt x="7992" y="2494"/>
                      <a:pt x="8217" y="2369"/>
                      <a:pt x="8335" y="2158"/>
                    </a:cubicBezTo>
                    <a:cubicBezTo>
                      <a:pt x="8489" y="1805"/>
                      <a:pt x="8227" y="1434"/>
                      <a:pt x="7873" y="1434"/>
                    </a:cubicBezTo>
                    <a:close/>
                    <a:moveTo>
                      <a:pt x="12521" y="1809"/>
                    </a:moveTo>
                    <a:cubicBezTo>
                      <a:pt x="12477" y="1809"/>
                      <a:pt x="12432" y="1814"/>
                      <a:pt x="12386" y="1824"/>
                    </a:cubicBezTo>
                    <a:cubicBezTo>
                      <a:pt x="12002" y="1927"/>
                      <a:pt x="11796" y="2568"/>
                      <a:pt x="12181" y="2799"/>
                    </a:cubicBezTo>
                    <a:cubicBezTo>
                      <a:pt x="12232" y="2825"/>
                      <a:pt x="12309" y="2850"/>
                      <a:pt x="12386" y="2850"/>
                    </a:cubicBezTo>
                    <a:cubicBezTo>
                      <a:pt x="12424" y="2858"/>
                      <a:pt x="12461" y="2861"/>
                      <a:pt x="12498" y="2861"/>
                    </a:cubicBezTo>
                    <a:cubicBezTo>
                      <a:pt x="12709" y="2861"/>
                      <a:pt x="12896" y="2739"/>
                      <a:pt x="13027" y="2542"/>
                    </a:cubicBezTo>
                    <a:cubicBezTo>
                      <a:pt x="13165" y="2175"/>
                      <a:pt x="12892" y="1809"/>
                      <a:pt x="12521" y="1809"/>
                    </a:cubicBezTo>
                    <a:close/>
                    <a:moveTo>
                      <a:pt x="10496" y="2693"/>
                    </a:moveTo>
                    <a:cubicBezTo>
                      <a:pt x="10485" y="2693"/>
                      <a:pt x="10474" y="2694"/>
                      <a:pt x="10463" y="2696"/>
                    </a:cubicBezTo>
                    <a:cubicBezTo>
                      <a:pt x="10335" y="2722"/>
                      <a:pt x="10258" y="2953"/>
                      <a:pt x="10386" y="3030"/>
                    </a:cubicBezTo>
                    <a:cubicBezTo>
                      <a:pt x="10412" y="3055"/>
                      <a:pt x="10412" y="3055"/>
                      <a:pt x="10437" y="3055"/>
                    </a:cubicBezTo>
                    <a:cubicBezTo>
                      <a:pt x="10540" y="3055"/>
                      <a:pt x="10617" y="3030"/>
                      <a:pt x="10668" y="2953"/>
                    </a:cubicBezTo>
                    <a:cubicBezTo>
                      <a:pt x="10715" y="2812"/>
                      <a:pt x="10612" y="2693"/>
                      <a:pt x="10496" y="2693"/>
                    </a:cubicBezTo>
                    <a:close/>
                    <a:moveTo>
                      <a:pt x="3134" y="3127"/>
                    </a:moveTo>
                    <a:cubicBezTo>
                      <a:pt x="3124" y="3127"/>
                      <a:pt x="3114" y="3129"/>
                      <a:pt x="3104" y="3132"/>
                    </a:cubicBezTo>
                    <a:cubicBezTo>
                      <a:pt x="3027" y="3158"/>
                      <a:pt x="3001" y="3260"/>
                      <a:pt x="3078" y="3312"/>
                    </a:cubicBezTo>
                    <a:lnTo>
                      <a:pt x="3078" y="3337"/>
                    </a:lnTo>
                    <a:lnTo>
                      <a:pt x="3104" y="3337"/>
                    </a:lnTo>
                    <a:cubicBezTo>
                      <a:pt x="3155" y="3337"/>
                      <a:pt x="3206" y="3312"/>
                      <a:pt x="3232" y="3260"/>
                    </a:cubicBezTo>
                    <a:cubicBezTo>
                      <a:pt x="3254" y="3194"/>
                      <a:pt x="3199" y="3127"/>
                      <a:pt x="3134" y="3127"/>
                    </a:cubicBezTo>
                    <a:close/>
                    <a:moveTo>
                      <a:pt x="6219" y="3536"/>
                    </a:moveTo>
                    <a:cubicBezTo>
                      <a:pt x="6072" y="3536"/>
                      <a:pt x="5928" y="3614"/>
                      <a:pt x="5899" y="3773"/>
                    </a:cubicBezTo>
                    <a:lnTo>
                      <a:pt x="5924" y="3773"/>
                    </a:lnTo>
                    <a:cubicBezTo>
                      <a:pt x="5924" y="3799"/>
                      <a:pt x="5924" y="3850"/>
                      <a:pt x="5924" y="3902"/>
                    </a:cubicBezTo>
                    <a:cubicBezTo>
                      <a:pt x="5950" y="4055"/>
                      <a:pt x="6078" y="4158"/>
                      <a:pt x="6232" y="4184"/>
                    </a:cubicBezTo>
                    <a:cubicBezTo>
                      <a:pt x="6243" y="4185"/>
                      <a:pt x="6254" y="4185"/>
                      <a:pt x="6265" y="4185"/>
                    </a:cubicBezTo>
                    <a:cubicBezTo>
                      <a:pt x="6526" y="4185"/>
                      <a:pt x="6662" y="3892"/>
                      <a:pt x="6514" y="3671"/>
                    </a:cubicBezTo>
                    <a:cubicBezTo>
                      <a:pt x="6447" y="3582"/>
                      <a:pt x="6332" y="3536"/>
                      <a:pt x="6219" y="3536"/>
                    </a:cubicBezTo>
                    <a:close/>
                    <a:moveTo>
                      <a:pt x="3009" y="4870"/>
                    </a:moveTo>
                    <a:cubicBezTo>
                      <a:pt x="2866" y="4870"/>
                      <a:pt x="2722" y="4947"/>
                      <a:pt x="2693" y="5107"/>
                    </a:cubicBezTo>
                    <a:lnTo>
                      <a:pt x="2719" y="5107"/>
                    </a:lnTo>
                    <a:cubicBezTo>
                      <a:pt x="2693" y="5158"/>
                      <a:pt x="2693" y="5184"/>
                      <a:pt x="2719" y="5235"/>
                    </a:cubicBezTo>
                    <a:cubicBezTo>
                      <a:pt x="2745" y="5389"/>
                      <a:pt x="2873" y="5517"/>
                      <a:pt x="3027" y="5517"/>
                    </a:cubicBezTo>
                    <a:cubicBezTo>
                      <a:pt x="3038" y="5518"/>
                      <a:pt x="3049" y="5518"/>
                      <a:pt x="3059" y="5518"/>
                    </a:cubicBezTo>
                    <a:cubicBezTo>
                      <a:pt x="3320" y="5518"/>
                      <a:pt x="3456" y="5226"/>
                      <a:pt x="3283" y="5004"/>
                    </a:cubicBezTo>
                    <a:cubicBezTo>
                      <a:pt x="3228" y="4915"/>
                      <a:pt x="3119" y="4870"/>
                      <a:pt x="3009" y="4870"/>
                    </a:cubicBezTo>
                    <a:close/>
                    <a:moveTo>
                      <a:pt x="6277" y="5340"/>
                    </a:moveTo>
                    <a:cubicBezTo>
                      <a:pt x="6229" y="5340"/>
                      <a:pt x="6179" y="5348"/>
                      <a:pt x="6129" y="5363"/>
                    </a:cubicBezTo>
                    <a:cubicBezTo>
                      <a:pt x="5745" y="5466"/>
                      <a:pt x="5540" y="6107"/>
                      <a:pt x="5924" y="6312"/>
                    </a:cubicBezTo>
                    <a:cubicBezTo>
                      <a:pt x="5976" y="6363"/>
                      <a:pt x="6053" y="6363"/>
                      <a:pt x="6129" y="6389"/>
                    </a:cubicBezTo>
                    <a:cubicBezTo>
                      <a:pt x="6151" y="6391"/>
                      <a:pt x="6173" y="6392"/>
                      <a:pt x="6194" y="6392"/>
                    </a:cubicBezTo>
                    <a:cubicBezTo>
                      <a:pt x="6424" y="6392"/>
                      <a:pt x="6630" y="6267"/>
                      <a:pt x="6771" y="6055"/>
                    </a:cubicBezTo>
                    <a:cubicBezTo>
                      <a:pt x="6906" y="5718"/>
                      <a:pt x="6625" y="5340"/>
                      <a:pt x="6277" y="5340"/>
                    </a:cubicBezTo>
                    <a:close/>
                    <a:moveTo>
                      <a:pt x="1163" y="6898"/>
                    </a:moveTo>
                    <a:cubicBezTo>
                      <a:pt x="1152" y="6898"/>
                      <a:pt x="1140" y="6899"/>
                      <a:pt x="1129" y="6902"/>
                    </a:cubicBezTo>
                    <a:cubicBezTo>
                      <a:pt x="1001" y="6927"/>
                      <a:pt x="924" y="7158"/>
                      <a:pt x="1052" y="7235"/>
                    </a:cubicBezTo>
                    <a:cubicBezTo>
                      <a:pt x="1078" y="7235"/>
                      <a:pt x="1104" y="7261"/>
                      <a:pt x="1129" y="7261"/>
                    </a:cubicBezTo>
                    <a:cubicBezTo>
                      <a:pt x="1206" y="7261"/>
                      <a:pt x="1283" y="7235"/>
                      <a:pt x="1334" y="7132"/>
                    </a:cubicBezTo>
                    <a:cubicBezTo>
                      <a:pt x="1381" y="7015"/>
                      <a:pt x="1278" y="6898"/>
                      <a:pt x="1163" y="6898"/>
                    </a:cubicBezTo>
                    <a:close/>
                    <a:moveTo>
                      <a:pt x="5001" y="7850"/>
                    </a:moveTo>
                    <a:cubicBezTo>
                      <a:pt x="4924" y="7876"/>
                      <a:pt x="4899" y="8004"/>
                      <a:pt x="4950" y="8056"/>
                    </a:cubicBezTo>
                    <a:lnTo>
                      <a:pt x="5001" y="8056"/>
                    </a:lnTo>
                    <a:cubicBezTo>
                      <a:pt x="5052" y="8056"/>
                      <a:pt x="5104" y="8030"/>
                      <a:pt x="5129" y="8004"/>
                    </a:cubicBezTo>
                    <a:cubicBezTo>
                      <a:pt x="5155" y="7927"/>
                      <a:pt x="5078" y="7850"/>
                      <a:pt x="5001" y="7850"/>
                    </a:cubicBezTo>
                    <a:close/>
                    <a:moveTo>
                      <a:pt x="2940" y="7598"/>
                    </a:moveTo>
                    <a:cubicBezTo>
                      <a:pt x="2902" y="7598"/>
                      <a:pt x="2862" y="7605"/>
                      <a:pt x="2822" y="7620"/>
                    </a:cubicBezTo>
                    <a:cubicBezTo>
                      <a:pt x="2565" y="7697"/>
                      <a:pt x="2437" y="8107"/>
                      <a:pt x="2693" y="8235"/>
                    </a:cubicBezTo>
                    <a:cubicBezTo>
                      <a:pt x="2719" y="8261"/>
                      <a:pt x="2770" y="8286"/>
                      <a:pt x="2822" y="8286"/>
                    </a:cubicBezTo>
                    <a:cubicBezTo>
                      <a:pt x="2838" y="8289"/>
                      <a:pt x="2854" y="8290"/>
                      <a:pt x="2870" y="8290"/>
                    </a:cubicBezTo>
                    <a:cubicBezTo>
                      <a:pt x="3007" y="8290"/>
                      <a:pt x="3137" y="8196"/>
                      <a:pt x="3206" y="8081"/>
                    </a:cubicBezTo>
                    <a:cubicBezTo>
                      <a:pt x="3338" y="7840"/>
                      <a:pt x="3169" y="7598"/>
                      <a:pt x="2940" y="7598"/>
                    </a:cubicBezTo>
                    <a:close/>
                    <a:moveTo>
                      <a:pt x="6698" y="7919"/>
                    </a:moveTo>
                    <a:cubicBezTo>
                      <a:pt x="6554" y="7919"/>
                      <a:pt x="6414" y="7990"/>
                      <a:pt x="6386" y="8133"/>
                    </a:cubicBezTo>
                    <a:lnTo>
                      <a:pt x="6412" y="8133"/>
                    </a:lnTo>
                    <a:cubicBezTo>
                      <a:pt x="6412" y="8184"/>
                      <a:pt x="6412" y="8235"/>
                      <a:pt x="6412" y="8261"/>
                    </a:cubicBezTo>
                    <a:cubicBezTo>
                      <a:pt x="6437" y="8415"/>
                      <a:pt x="6565" y="8543"/>
                      <a:pt x="6745" y="8568"/>
                    </a:cubicBezTo>
                    <a:cubicBezTo>
                      <a:pt x="7001" y="8568"/>
                      <a:pt x="7181" y="8261"/>
                      <a:pt x="7001" y="8056"/>
                    </a:cubicBezTo>
                    <a:cubicBezTo>
                      <a:pt x="6933" y="7964"/>
                      <a:pt x="6814" y="7919"/>
                      <a:pt x="6698" y="7919"/>
                    </a:cubicBezTo>
                    <a:close/>
                    <a:moveTo>
                      <a:pt x="4317" y="9878"/>
                    </a:moveTo>
                    <a:cubicBezTo>
                      <a:pt x="4265" y="9878"/>
                      <a:pt x="4210" y="9886"/>
                      <a:pt x="4155" y="9902"/>
                    </a:cubicBezTo>
                    <a:cubicBezTo>
                      <a:pt x="3770" y="9979"/>
                      <a:pt x="3565" y="10645"/>
                      <a:pt x="3950" y="10851"/>
                    </a:cubicBezTo>
                    <a:cubicBezTo>
                      <a:pt x="4001" y="10876"/>
                      <a:pt x="4078" y="10902"/>
                      <a:pt x="4129" y="10928"/>
                    </a:cubicBezTo>
                    <a:cubicBezTo>
                      <a:pt x="4153" y="10930"/>
                      <a:pt x="4177" y="10931"/>
                      <a:pt x="4200" y="10931"/>
                    </a:cubicBezTo>
                    <a:cubicBezTo>
                      <a:pt x="4454" y="10931"/>
                      <a:pt x="4677" y="10805"/>
                      <a:pt x="4770" y="10594"/>
                    </a:cubicBezTo>
                    <a:cubicBezTo>
                      <a:pt x="4927" y="10236"/>
                      <a:pt x="4673" y="9878"/>
                      <a:pt x="4317" y="9878"/>
                    </a:cubicBezTo>
                    <a:close/>
                    <a:moveTo>
                      <a:pt x="746" y="10289"/>
                    </a:moveTo>
                    <a:cubicBezTo>
                      <a:pt x="696" y="10289"/>
                      <a:pt x="644" y="10297"/>
                      <a:pt x="591" y="10312"/>
                    </a:cubicBezTo>
                    <a:cubicBezTo>
                      <a:pt x="206" y="10415"/>
                      <a:pt x="1" y="11056"/>
                      <a:pt x="386" y="11287"/>
                    </a:cubicBezTo>
                    <a:lnTo>
                      <a:pt x="386" y="11261"/>
                    </a:lnTo>
                    <a:cubicBezTo>
                      <a:pt x="437" y="11312"/>
                      <a:pt x="514" y="11338"/>
                      <a:pt x="565" y="11338"/>
                    </a:cubicBezTo>
                    <a:cubicBezTo>
                      <a:pt x="589" y="11340"/>
                      <a:pt x="613" y="11341"/>
                      <a:pt x="636" y="11341"/>
                    </a:cubicBezTo>
                    <a:cubicBezTo>
                      <a:pt x="889" y="11341"/>
                      <a:pt x="1112" y="11216"/>
                      <a:pt x="1206" y="11004"/>
                    </a:cubicBezTo>
                    <a:cubicBezTo>
                      <a:pt x="1364" y="10667"/>
                      <a:pt x="1106" y="10289"/>
                      <a:pt x="746" y="102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9"/>
              <p:cNvSpPr/>
              <p:nvPr/>
            </p:nvSpPr>
            <p:spPr>
              <a:xfrm>
                <a:off x="-1809250" y="2563500"/>
                <a:ext cx="247275" cy="1438900"/>
              </a:xfrm>
              <a:custGeom>
                <a:avLst/>
                <a:gdLst/>
                <a:ahLst/>
                <a:cxnLst/>
                <a:rect l="l" t="t" r="r" b="b"/>
                <a:pathLst>
                  <a:path w="9891" h="57556" extrusionOk="0">
                    <a:moveTo>
                      <a:pt x="9445" y="0"/>
                    </a:moveTo>
                    <a:cubicBezTo>
                      <a:pt x="9304" y="0"/>
                      <a:pt x="9164" y="81"/>
                      <a:pt x="9104" y="270"/>
                    </a:cubicBezTo>
                    <a:cubicBezTo>
                      <a:pt x="4617" y="13912"/>
                      <a:pt x="1" y="34913"/>
                      <a:pt x="3386" y="57247"/>
                    </a:cubicBezTo>
                    <a:cubicBezTo>
                      <a:pt x="3411" y="57427"/>
                      <a:pt x="3565" y="57555"/>
                      <a:pt x="3745" y="57555"/>
                    </a:cubicBezTo>
                    <a:lnTo>
                      <a:pt x="3822" y="57555"/>
                    </a:lnTo>
                    <a:cubicBezTo>
                      <a:pt x="4027" y="57530"/>
                      <a:pt x="4155" y="57324"/>
                      <a:pt x="4129" y="57119"/>
                    </a:cubicBezTo>
                    <a:cubicBezTo>
                      <a:pt x="796" y="34939"/>
                      <a:pt x="5360" y="14091"/>
                      <a:pt x="9796" y="501"/>
                    </a:cubicBezTo>
                    <a:cubicBezTo>
                      <a:pt x="9890" y="202"/>
                      <a:pt x="9667" y="0"/>
                      <a:pt x="9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9"/>
            <p:cNvGrpSpPr/>
            <p:nvPr/>
          </p:nvGrpSpPr>
          <p:grpSpPr>
            <a:xfrm rot="1413719">
              <a:off x="2548595" y="-367104"/>
              <a:ext cx="1216593" cy="2128592"/>
              <a:chOff x="-1779100" y="2408800"/>
              <a:chExt cx="1032750" cy="1807075"/>
            </a:xfrm>
          </p:grpSpPr>
          <p:sp>
            <p:nvSpPr>
              <p:cNvPr id="1894" name="Google Shape;1894;p39"/>
              <p:cNvSpPr/>
              <p:nvPr/>
            </p:nvSpPr>
            <p:spPr>
              <a:xfrm>
                <a:off x="-1779100" y="2498825"/>
                <a:ext cx="1032750" cy="1717050"/>
              </a:xfrm>
              <a:custGeom>
                <a:avLst/>
                <a:gdLst/>
                <a:ahLst/>
                <a:cxnLst/>
                <a:rect l="l" t="t" r="r" b="b"/>
                <a:pathLst>
                  <a:path w="41310" h="68682" extrusionOk="0">
                    <a:moveTo>
                      <a:pt x="32843" y="0"/>
                    </a:moveTo>
                    <a:cubicBezTo>
                      <a:pt x="31194" y="0"/>
                      <a:pt x="29516" y="392"/>
                      <a:pt x="28053" y="1113"/>
                    </a:cubicBezTo>
                    <a:cubicBezTo>
                      <a:pt x="24489" y="2883"/>
                      <a:pt x="21924" y="6139"/>
                      <a:pt x="19719" y="9421"/>
                    </a:cubicBezTo>
                    <a:lnTo>
                      <a:pt x="19719" y="9396"/>
                    </a:lnTo>
                    <a:cubicBezTo>
                      <a:pt x="13744" y="18242"/>
                      <a:pt x="9436" y="27987"/>
                      <a:pt x="6385" y="38167"/>
                    </a:cubicBezTo>
                    <a:cubicBezTo>
                      <a:pt x="5308" y="41705"/>
                      <a:pt x="4231" y="44270"/>
                      <a:pt x="2949" y="47731"/>
                    </a:cubicBezTo>
                    <a:cubicBezTo>
                      <a:pt x="205" y="55244"/>
                      <a:pt x="1487" y="65630"/>
                      <a:pt x="0" y="68681"/>
                    </a:cubicBezTo>
                    <a:cubicBezTo>
                      <a:pt x="7975" y="52526"/>
                      <a:pt x="21642" y="34269"/>
                      <a:pt x="33745" y="20935"/>
                    </a:cubicBezTo>
                    <a:cubicBezTo>
                      <a:pt x="36105" y="18319"/>
                      <a:pt x="38566" y="15704"/>
                      <a:pt x="39951" y="12473"/>
                    </a:cubicBezTo>
                    <a:cubicBezTo>
                      <a:pt x="41310" y="9242"/>
                      <a:pt x="41310" y="5190"/>
                      <a:pt x="39002" y="2549"/>
                    </a:cubicBezTo>
                    <a:cubicBezTo>
                      <a:pt x="37468" y="790"/>
                      <a:pt x="35184" y="0"/>
                      <a:pt x="328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9"/>
              <p:cNvSpPr/>
              <p:nvPr/>
            </p:nvSpPr>
            <p:spPr>
              <a:xfrm>
                <a:off x="-1776550" y="2408800"/>
                <a:ext cx="973150" cy="1753225"/>
              </a:xfrm>
              <a:custGeom>
                <a:avLst/>
                <a:gdLst/>
                <a:ahLst/>
                <a:cxnLst/>
                <a:rect l="l" t="t" r="r" b="b"/>
                <a:pathLst>
                  <a:path w="38926" h="70129" extrusionOk="0">
                    <a:moveTo>
                      <a:pt x="30542" y="0"/>
                    </a:moveTo>
                    <a:cubicBezTo>
                      <a:pt x="28732" y="0"/>
                      <a:pt x="26881" y="482"/>
                      <a:pt x="25310" y="1355"/>
                    </a:cubicBezTo>
                    <a:cubicBezTo>
                      <a:pt x="21848" y="3253"/>
                      <a:pt x="19438" y="6637"/>
                      <a:pt x="17361" y="10022"/>
                    </a:cubicBezTo>
                    <a:cubicBezTo>
                      <a:pt x="11822" y="19100"/>
                      <a:pt x="7975" y="29049"/>
                      <a:pt x="5386" y="39357"/>
                    </a:cubicBezTo>
                    <a:cubicBezTo>
                      <a:pt x="4488" y="42947"/>
                      <a:pt x="3514" y="45537"/>
                      <a:pt x="2411" y="49076"/>
                    </a:cubicBezTo>
                    <a:cubicBezTo>
                      <a:pt x="1" y="56717"/>
                      <a:pt x="1770" y="67025"/>
                      <a:pt x="411" y="70128"/>
                    </a:cubicBezTo>
                    <a:cubicBezTo>
                      <a:pt x="7642" y="53640"/>
                      <a:pt x="20463" y="34767"/>
                      <a:pt x="31925" y="20869"/>
                    </a:cubicBezTo>
                    <a:cubicBezTo>
                      <a:pt x="34156" y="18177"/>
                      <a:pt x="36515" y="15433"/>
                      <a:pt x="37721" y="12151"/>
                    </a:cubicBezTo>
                    <a:cubicBezTo>
                      <a:pt x="38926" y="8843"/>
                      <a:pt x="38772" y="4791"/>
                      <a:pt x="36336" y="2253"/>
                    </a:cubicBezTo>
                    <a:cubicBezTo>
                      <a:pt x="34837" y="698"/>
                      <a:pt x="32720" y="0"/>
                      <a:pt x="305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9"/>
              <p:cNvSpPr/>
              <p:nvPr/>
            </p:nvSpPr>
            <p:spPr>
              <a:xfrm>
                <a:off x="-1311125" y="2430900"/>
                <a:ext cx="402150" cy="319125"/>
              </a:xfrm>
              <a:custGeom>
                <a:avLst/>
                <a:gdLst/>
                <a:ahLst/>
                <a:cxnLst/>
                <a:rect l="l" t="t" r="r" b="b"/>
                <a:pathLst>
                  <a:path w="16086" h="12765" extrusionOk="0">
                    <a:moveTo>
                      <a:pt x="9413" y="1"/>
                    </a:moveTo>
                    <a:cubicBezTo>
                      <a:pt x="9396" y="1"/>
                      <a:pt x="9378" y="3"/>
                      <a:pt x="9359" y="10"/>
                    </a:cubicBezTo>
                    <a:cubicBezTo>
                      <a:pt x="9206" y="35"/>
                      <a:pt x="9103" y="266"/>
                      <a:pt x="9231" y="369"/>
                    </a:cubicBezTo>
                    <a:cubicBezTo>
                      <a:pt x="9257" y="394"/>
                      <a:pt x="9283" y="394"/>
                      <a:pt x="9308" y="394"/>
                    </a:cubicBezTo>
                    <a:cubicBezTo>
                      <a:pt x="9332" y="400"/>
                      <a:pt x="9357" y="403"/>
                      <a:pt x="9380" y="403"/>
                    </a:cubicBezTo>
                    <a:cubicBezTo>
                      <a:pt x="9458" y="403"/>
                      <a:pt x="9531" y="370"/>
                      <a:pt x="9590" y="292"/>
                    </a:cubicBezTo>
                    <a:cubicBezTo>
                      <a:pt x="9635" y="156"/>
                      <a:pt x="9541" y="1"/>
                      <a:pt x="9413" y="1"/>
                    </a:cubicBezTo>
                    <a:close/>
                    <a:moveTo>
                      <a:pt x="12560" y="1256"/>
                    </a:moveTo>
                    <a:cubicBezTo>
                      <a:pt x="12528" y="1256"/>
                      <a:pt x="12496" y="1259"/>
                      <a:pt x="12462" y="1266"/>
                    </a:cubicBezTo>
                    <a:cubicBezTo>
                      <a:pt x="12154" y="1317"/>
                      <a:pt x="11949" y="1856"/>
                      <a:pt x="12257" y="2061"/>
                    </a:cubicBezTo>
                    <a:cubicBezTo>
                      <a:pt x="12283" y="2087"/>
                      <a:pt x="12360" y="2112"/>
                      <a:pt x="12411" y="2112"/>
                    </a:cubicBezTo>
                    <a:cubicBezTo>
                      <a:pt x="12447" y="2121"/>
                      <a:pt x="12482" y="2125"/>
                      <a:pt x="12518" y="2125"/>
                    </a:cubicBezTo>
                    <a:cubicBezTo>
                      <a:pt x="12685" y="2125"/>
                      <a:pt x="12844" y="2030"/>
                      <a:pt x="12949" y="1881"/>
                    </a:cubicBezTo>
                    <a:cubicBezTo>
                      <a:pt x="13089" y="1579"/>
                      <a:pt x="12870" y="1256"/>
                      <a:pt x="12560" y="1256"/>
                    </a:cubicBezTo>
                    <a:close/>
                    <a:moveTo>
                      <a:pt x="6402" y="1567"/>
                    </a:moveTo>
                    <a:cubicBezTo>
                      <a:pt x="6244" y="1567"/>
                      <a:pt x="6092" y="1644"/>
                      <a:pt x="6052" y="1805"/>
                    </a:cubicBezTo>
                    <a:cubicBezTo>
                      <a:pt x="6026" y="1856"/>
                      <a:pt x="6026" y="1907"/>
                      <a:pt x="6052" y="1958"/>
                    </a:cubicBezTo>
                    <a:cubicBezTo>
                      <a:pt x="6077" y="2138"/>
                      <a:pt x="6231" y="2292"/>
                      <a:pt x="6411" y="2317"/>
                    </a:cubicBezTo>
                    <a:cubicBezTo>
                      <a:pt x="6431" y="2321"/>
                      <a:pt x="6450" y="2322"/>
                      <a:pt x="6470" y="2322"/>
                    </a:cubicBezTo>
                    <a:cubicBezTo>
                      <a:pt x="6747" y="2322"/>
                      <a:pt x="6937" y="1993"/>
                      <a:pt x="6770" y="1753"/>
                    </a:cubicBezTo>
                    <a:cubicBezTo>
                      <a:pt x="6696" y="1631"/>
                      <a:pt x="6547" y="1567"/>
                      <a:pt x="6402" y="1567"/>
                    </a:cubicBezTo>
                    <a:close/>
                    <a:moveTo>
                      <a:pt x="9895" y="1689"/>
                    </a:moveTo>
                    <a:cubicBezTo>
                      <a:pt x="9854" y="1689"/>
                      <a:pt x="9812" y="1693"/>
                      <a:pt x="9770" y="1702"/>
                    </a:cubicBezTo>
                    <a:cubicBezTo>
                      <a:pt x="9308" y="1779"/>
                      <a:pt x="9000" y="2523"/>
                      <a:pt x="9436" y="2830"/>
                    </a:cubicBezTo>
                    <a:cubicBezTo>
                      <a:pt x="9513" y="2856"/>
                      <a:pt x="9590" y="2907"/>
                      <a:pt x="9667" y="2907"/>
                    </a:cubicBezTo>
                    <a:cubicBezTo>
                      <a:pt x="9721" y="2921"/>
                      <a:pt x="9775" y="2927"/>
                      <a:pt x="9828" y="2927"/>
                    </a:cubicBezTo>
                    <a:cubicBezTo>
                      <a:pt x="10078" y="2927"/>
                      <a:pt x="10310" y="2785"/>
                      <a:pt x="10436" y="2574"/>
                    </a:cubicBezTo>
                    <a:cubicBezTo>
                      <a:pt x="10647" y="2153"/>
                      <a:pt x="10324" y="1689"/>
                      <a:pt x="9895" y="1689"/>
                    </a:cubicBezTo>
                    <a:close/>
                    <a:moveTo>
                      <a:pt x="4359" y="3369"/>
                    </a:moveTo>
                    <a:cubicBezTo>
                      <a:pt x="4257" y="3369"/>
                      <a:pt x="4205" y="3523"/>
                      <a:pt x="4282" y="3599"/>
                    </a:cubicBezTo>
                    <a:lnTo>
                      <a:pt x="4334" y="3599"/>
                    </a:lnTo>
                    <a:cubicBezTo>
                      <a:pt x="4347" y="3606"/>
                      <a:pt x="4363" y="3610"/>
                      <a:pt x="4379" y="3610"/>
                    </a:cubicBezTo>
                    <a:cubicBezTo>
                      <a:pt x="4422" y="3610"/>
                      <a:pt x="4469" y="3586"/>
                      <a:pt x="4487" y="3548"/>
                    </a:cubicBezTo>
                    <a:cubicBezTo>
                      <a:pt x="4513" y="3446"/>
                      <a:pt x="4436" y="3369"/>
                      <a:pt x="4359" y="3369"/>
                    </a:cubicBezTo>
                    <a:close/>
                    <a:moveTo>
                      <a:pt x="15337" y="2484"/>
                    </a:moveTo>
                    <a:cubicBezTo>
                      <a:pt x="15295" y="2484"/>
                      <a:pt x="15251" y="2488"/>
                      <a:pt x="15206" y="2497"/>
                    </a:cubicBezTo>
                    <a:cubicBezTo>
                      <a:pt x="14744" y="2574"/>
                      <a:pt x="14462" y="3317"/>
                      <a:pt x="14898" y="3599"/>
                    </a:cubicBezTo>
                    <a:cubicBezTo>
                      <a:pt x="14950" y="3651"/>
                      <a:pt x="15026" y="3676"/>
                      <a:pt x="15129" y="3702"/>
                    </a:cubicBezTo>
                    <a:cubicBezTo>
                      <a:pt x="15170" y="3710"/>
                      <a:pt x="15212" y="3713"/>
                      <a:pt x="15254" y="3713"/>
                    </a:cubicBezTo>
                    <a:cubicBezTo>
                      <a:pt x="15498" y="3713"/>
                      <a:pt x="15745" y="3588"/>
                      <a:pt x="15898" y="3369"/>
                    </a:cubicBezTo>
                    <a:cubicBezTo>
                      <a:pt x="16085" y="2948"/>
                      <a:pt x="15782" y="2484"/>
                      <a:pt x="15337" y="2484"/>
                    </a:cubicBezTo>
                    <a:close/>
                    <a:moveTo>
                      <a:pt x="13055" y="3385"/>
                    </a:moveTo>
                    <a:cubicBezTo>
                      <a:pt x="13037" y="3385"/>
                      <a:pt x="13019" y="3388"/>
                      <a:pt x="13001" y="3394"/>
                    </a:cubicBezTo>
                    <a:cubicBezTo>
                      <a:pt x="12847" y="3420"/>
                      <a:pt x="12744" y="3676"/>
                      <a:pt x="12898" y="3779"/>
                    </a:cubicBezTo>
                    <a:cubicBezTo>
                      <a:pt x="12898" y="3779"/>
                      <a:pt x="12924" y="3779"/>
                      <a:pt x="12975" y="3805"/>
                    </a:cubicBezTo>
                    <a:cubicBezTo>
                      <a:pt x="12993" y="3809"/>
                      <a:pt x="13010" y="3811"/>
                      <a:pt x="13028" y="3811"/>
                    </a:cubicBezTo>
                    <a:cubicBezTo>
                      <a:pt x="13111" y="3811"/>
                      <a:pt x="13189" y="3761"/>
                      <a:pt x="13231" y="3676"/>
                    </a:cubicBezTo>
                    <a:cubicBezTo>
                      <a:pt x="13299" y="3541"/>
                      <a:pt x="13188" y="3385"/>
                      <a:pt x="13055" y="3385"/>
                    </a:cubicBezTo>
                    <a:close/>
                    <a:moveTo>
                      <a:pt x="7890" y="4029"/>
                    </a:moveTo>
                    <a:cubicBezTo>
                      <a:pt x="7731" y="4029"/>
                      <a:pt x="7579" y="4105"/>
                      <a:pt x="7539" y="4266"/>
                    </a:cubicBezTo>
                    <a:cubicBezTo>
                      <a:pt x="7513" y="4317"/>
                      <a:pt x="7513" y="4369"/>
                      <a:pt x="7539" y="4420"/>
                    </a:cubicBezTo>
                    <a:cubicBezTo>
                      <a:pt x="7565" y="4625"/>
                      <a:pt x="7718" y="4779"/>
                      <a:pt x="7898" y="4805"/>
                    </a:cubicBezTo>
                    <a:cubicBezTo>
                      <a:pt x="7908" y="4806"/>
                      <a:pt x="7919" y="4806"/>
                      <a:pt x="7929" y="4806"/>
                    </a:cubicBezTo>
                    <a:cubicBezTo>
                      <a:pt x="8221" y="4806"/>
                      <a:pt x="8430" y="4463"/>
                      <a:pt x="8257" y="4215"/>
                    </a:cubicBezTo>
                    <a:cubicBezTo>
                      <a:pt x="8183" y="4093"/>
                      <a:pt x="8034" y="4029"/>
                      <a:pt x="7890" y="4029"/>
                    </a:cubicBezTo>
                    <a:close/>
                    <a:moveTo>
                      <a:pt x="4081" y="5358"/>
                    </a:moveTo>
                    <a:cubicBezTo>
                      <a:pt x="3918" y="5358"/>
                      <a:pt x="3759" y="5435"/>
                      <a:pt x="3718" y="5600"/>
                    </a:cubicBezTo>
                    <a:cubicBezTo>
                      <a:pt x="3693" y="5651"/>
                      <a:pt x="3693" y="5702"/>
                      <a:pt x="3718" y="5753"/>
                    </a:cubicBezTo>
                    <a:cubicBezTo>
                      <a:pt x="3744" y="5933"/>
                      <a:pt x="3898" y="6087"/>
                      <a:pt x="4077" y="6112"/>
                    </a:cubicBezTo>
                    <a:cubicBezTo>
                      <a:pt x="4088" y="6113"/>
                      <a:pt x="4099" y="6114"/>
                      <a:pt x="4110" y="6114"/>
                    </a:cubicBezTo>
                    <a:cubicBezTo>
                      <a:pt x="4401" y="6114"/>
                      <a:pt x="4609" y="5794"/>
                      <a:pt x="4436" y="5523"/>
                    </a:cubicBezTo>
                    <a:cubicBezTo>
                      <a:pt x="4365" y="5416"/>
                      <a:pt x="4222" y="5358"/>
                      <a:pt x="4081" y="5358"/>
                    </a:cubicBezTo>
                    <a:close/>
                    <a:moveTo>
                      <a:pt x="7747" y="6125"/>
                    </a:moveTo>
                    <a:cubicBezTo>
                      <a:pt x="7705" y="6125"/>
                      <a:pt x="7661" y="6129"/>
                      <a:pt x="7616" y="6138"/>
                    </a:cubicBezTo>
                    <a:cubicBezTo>
                      <a:pt x="7154" y="6215"/>
                      <a:pt x="6872" y="6959"/>
                      <a:pt x="7308" y="7266"/>
                    </a:cubicBezTo>
                    <a:cubicBezTo>
                      <a:pt x="7359" y="7292"/>
                      <a:pt x="7436" y="7343"/>
                      <a:pt x="7539" y="7343"/>
                    </a:cubicBezTo>
                    <a:cubicBezTo>
                      <a:pt x="7588" y="7357"/>
                      <a:pt x="7639" y="7363"/>
                      <a:pt x="7691" y="7363"/>
                    </a:cubicBezTo>
                    <a:cubicBezTo>
                      <a:pt x="7932" y="7363"/>
                      <a:pt x="8181" y="7221"/>
                      <a:pt x="8308" y="7010"/>
                    </a:cubicBezTo>
                    <a:cubicBezTo>
                      <a:pt x="8495" y="6589"/>
                      <a:pt x="8191" y="6125"/>
                      <a:pt x="7747" y="6125"/>
                    </a:cubicBezTo>
                    <a:close/>
                    <a:moveTo>
                      <a:pt x="1797" y="7616"/>
                    </a:moveTo>
                    <a:cubicBezTo>
                      <a:pt x="1780" y="7616"/>
                      <a:pt x="1762" y="7619"/>
                      <a:pt x="1744" y="7625"/>
                    </a:cubicBezTo>
                    <a:cubicBezTo>
                      <a:pt x="1590" y="7651"/>
                      <a:pt x="1487" y="7882"/>
                      <a:pt x="1615" y="7984"/>
                    </a:cubicBezTo>
                    <a:lnTo>
                      <a:pt x="1615" y="8010"/>
                    </a:lnTo>
                    <a:cubicBezTo>
                      <a:pt x="1641" y="8010"/>
                      <a:pt x="1667" y="8010"/>
                      <a:pt x="1692" y="8036"/>
                    </a:cubicBezTo>
                    <a:cubicBezTo>
                      <a:pt x="1795" y="8036"/>
                      <a:pt x="1898" y="8010"/>
                      <a:pt x="1974" y="7907"/>
                    </a:cubicBezTo>
                    <a:cubicBezTo>
                      <a:pt x="2020" y="7772"/>
                      <a:pt x="1926" y="7616"/>
                      <a:pt x="1797" y="7616"/>
                    </a:cubicBezTo>
                    <a:close/>
                    <a:moveTo>
                      <a:pt x="6237" y="9057"/>
                    </a:moveTo>
                    <a:cubicBezTo>
                      <a:pt x="6227" y="9057"/>
                      <a:pt x="6216" y="9059"/>
                      <a:pt x="6205" y="9061"/>
                    </a:cubicBezTo>
                    <a:cubicBezTo>
                      <a:pt x="6129" y="9087"/>
                      <a:pt x="6077" y="9215"/>
                      <a:pt x="6154" y="9292"/>
                    </a:cubicBezTo>
                    <a:lnTo>
                      <a:pt x="6205" y="9292"/>
                    </a:lnTo>
                    <a:cubicBezTo>
                      <a:pt x="6219" y="9299"/>
                      <a:pt x="6233" y="9302"/>
                      <a:pt x="6246" y="9302"/>
                    </a:cubicBezTo>
                    <a:cubicBezTo>
                      <a:pt x="6282" y="9302"/>
                      <a:pt x="6315" y="9278"/>
                      <a:pt x="6334" y="9241"/>
                    </a:cubicBezTo>
                    <a:cubicBezTo>
                      <a:pt x="6380" y="9149"/>
                      <a:pt x="6323" y="9057"/>
                      <a:pt x="6237" y="9057"/>
                    </a:cubicBezTo>
                    <a:close/>
                    <a:moveTo>
                      <a:pt x="3654" y="8563"/>
                    </a:moveTo>
                    <a:cubicBezTo>
                      <a:pt x="3625" y="8563"/>
                      <a:pt x="3595" y="8566"/>
                      <a:pt x="3564" y="8574"/>
                    </a:cubicBezTo>
                    <a:cubicBezTo>
                      <a:pt x="3282" y="8625"/>
                      <a:pt x="3077" y="9087"/>
                      <a:pt x="3359" y="9292"/>
                    </a:cubicBezTo>
                    <a:cubicBezTo>
                      <a:pt x="3410" y="9318"/>
                      <a:pt x="3462" y="9318"/>
                      <a:pt x="3513" y="9343"/>
                    </a:cubicBezTo>
                    <a:cubicBezTo>
                      <a:pt x="3535" y="9347"/>
                      <a:pt x="3558" y="9348"/>
                      <a:pt x="3581" y="9348"/>
                    </a:cubicBezTo>
                    <a:cubicBezTo>
                      <a:pt x="3742" y="9348"/>
                      <a:pt x="3910" y="9270"/>
                      <a:pt x="4000" y="9113"/>
                    </a:cubicBezTo>
                    <a:cubicBezTo>
                      <a:pt x="4116" y="8859"/>
                      <a:pt x="3919" y="8563"/>
                      <a:pt x="3654" y="8563"/>
                    </a:cubicBezTo>
                    <a:close/>
                    <a:moveTo>
                      <a:pt x="8158" y="9205"/>
                    </a:moveTo>
                    <a:cubicBezTo>
                      <a:pt x="7996" y="9205"/>
                      <a:pt x="7837" y="9281"/>
                      <a:pt x="7795" y="9446"/>
                    </a:cubicBezTo>
                    <a:cubicBezTo>
                      <a:pt x="7795" y="9497"/>
                      <a:pt x="7795" y="9549"/>
                      <a:pt x="7795" y="9600"/>
                    </a:cubicBezTo>
                    <a:cubicBezTo>
                      <a:pt x="7821" y="9779"/>
                      <a:pt x="7975" y="9933"/>
                      <a:pt x="8154" y="9959"/>
                    </a:cubicBezTo>
                    <a:cubicBezTo>
                      <a:pt x="8166" y="9960"/>
                      <a:pt x="8178" y="9960"/>
                      <a:pt x="8190" y="9960"/>
                    </a:cubicBezTo>
                    <a:cubicBezTo>
                      <a:pt x="8502" y="9960"/>
                      <a:pt x="8686" y="9641"/>
                      <a:pt x="8513" y="9369"/>
                    </a:cubicBezTo>
                    <a:cubicBezTo>
                      <a:pt x="8442" y="9262"/>
                      <a:pt x="8299" y="9205"/>
                      <a:pt x="8158" y="9205"/>
                    </a:cubicBezTo>
                    <a:close/>
                    <a:moveTo>
                      <a:pt x="5080" y="11305"/>
                    </a:moveTo>
                    <a:cubicBezTo>
                      <a:pt x="5038" y="11305"/>
                      <a:pt x="4994" y="11309"/>
                      <a:pt x="4949" y="11318"/>
                    </a:cubicBezTo>
                    <a:cubicBezTo>
                      <a:pt x="4487" y="11395"/>
                      <a:pt x="4205" y="12138"/>
                      <a:pt x="4641" y="12446"/>
                    </a:cubicBezTo>
                    <a:cubicBezTo>
                      <a:pt x="4693" y="12472"/>
                      <a:pt x="4769" y="12523"/>
                      <a:pt x="4872" y="12523"/>
                    </a:cubicBezTo>
                    <a:cubicBezTo>
                      <a:pt x="4921" y="12537"/>
                      <a:pt x="4972" y="12543"/>
                      <a:pt x="5022" y="12543"/>
                    </a:cubicBezTo>
                    <a:cubicBezTo>
                      <a:pt x="5258" y="12543"/>
                      <a:pt x="5493" y="12401"/>
                      <a:pt x="5641" y="12190"/>
                    </a:cubicBezTo>
                    <a:cubicBezTo>
                      <a:pt x="5829" y="11769"/>
                      <a:pt x="5525" y="11305"/>
                      <a:pt x="5080" y="11305"/>
                    </a:cubicBezTo>
                    <a:close/>
                    <a:moveTo>
                      <a:pt x="897" y="11529"/>
                    </a:moveTo>
                    <a:cubicBezTo>
                      <a:pt x="847" y="11529"/>
                      <a:pt x="796" y="11536"/>
                      <a:pt x="744" y="11549"/>
                    </a:cubicBezTo>
                    <a:cubicBezTo>
                      <a:pt x="282" y="11626"/>
                      <a:pt x="0" y="12369"/>
                      <a:pt x="436" y="12651"/>
                    </a:cubicBezTo>
                    <a:cubicBezTo>
                      <a:pt x="513" y="12703"/>
                      <a:pt x="590" y="12728"/>
                      <a:pt x="667" y="12754"/>
                    </a:cubicBezTo>
                    <a:cubicBezTo>
                      <a:pt x="712" y="12761"/>
                      <a:pt x="756" y="12765"/>
                      <a:pt x="801" y="12765"/>
                    </a:cubicBezTo>
                    <a:cubicBezTo>
                      <a:pt x="1061" y="12765"/>
                      <a:pt x="1305" y="12640"/>
                      <a:pt x="1436" y="12420"/>
                    </a:cubicBezTo>
                    <a:cubicBezTo>
                      <a:pt x="1643" y="12006"/>
                      <a:pt x="1333" y="11529"/>
                      <a:pt x="897" y="115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9"/>
              <p:cNvSpPr/>
              <p:nvPr/>
            </p:nvSpPr>
            <p:spPr>
              <a:xfrm>
                <a:off x="-1775275" y="2546100"/>
                <a:ext cx="795475" cy="1591550"/>
              </a:xfrm>
              <a:custGeom>
                <a:avLst/>
                <a:gdLst/>
                <a:ahLst/>
                <a:cxnLst/>
                <a:rect l="l" t="t" r="r" b="b"/>
                <a:pathLst>
                  <a:path w="31819" h="63662" extrusionOk="0">
                    <a:moveTo>
                      <a:pt x="31286" y="1"/>
                    </a:moveTo>
                    <a:cubicBezTo>
                      <a:pt x="31186" y="1"/>
                      <a:pt x="31084" y="43"/>
                      <a:pt x="31003" y="145"/>
                    </a:cubicBezTo>
                    <a:cubicBezTo>
                      <a:pt x="15822" y="19300"/>
                      <a:pt x="4258" y="42891"/>
                      <a:pt x="52" y="63200"/>
                    </a:cubicBezTo>
                    <a:cubicBezTo>
                      <a:pt x="1" y="63405"/>
                      <a:pt x="129" y="63610"/>
                      <a:pt x="334" y="63662"/>
                    </a:cubicBezTo>
                    <a:lnTo>
                      <a:pt x="411" y="63662"/>
                    </a:lnTo>
                    <a:cubicBezTo>
                      <a:pt x="591" y="63662"/>
                      <a:pt x="745" y="63534"/>
                      <a:pt x="796" y="63354"/>
                    </a:cubicBezTo>
                    <a:cubicBezTo>
                      <a:pt x="4976" y="43148"/>
                      <a:pt x="16489" y="19685"/>
                      <a:pt x="31592" y="607"/>
                    </a:cubicBezTo>
                    <a:cubicBezTo>
                      <a:pt x="31818" y="325"/>
                      <a:pt x="31560" y="1"/>
                      <a:pt x="31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98" name="Google Shape;1898;p39"/>
          <p:cNvSpPr/>
          <p:nvPr/>
        </p:nvSpPr>
        <p:spPr>
          <a:xfrm>
            <a:off x="3294724" y="3290271"/>
            <a:ext cx="2449992" cy="353698"/>
          </a:xfrm>
          <a:prstGeom prst="roundRect">
            <a:avLst>
              <a:gd name="adj" fmla="val 50000"/>
            </a:avLst>
          </a:prstGeom>
          <a:solidFill>
            <a:schemeClr val="tx1">
              <a:lumMod val="40000"/>
              <a:lumOff val="60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9"/>
          <p:cNvSpPr txBox="1">
            <a:spLocks noGrp="1"/>
          </p:cNvSpPr>
          <p:nvPr>
            <p:ph type="ctrTitle"/>
          </p:nvPr>
        </p:nvSpPr>
        <p:spPr>
          <a:xfrm>
            <a:off x="1288500" y="1853890"/>
            <a:ext cx="6567000" cy="143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6600" dirty="0">
                <a:solidFill>
                  <a:schemeClr val="bg1"/>
                </a:solidFill>
              </a:rPr>
              <a:t>THANK</a:t>
            </a:r>
            <a:r>
              <a:rPr lang="en" sz="6600" dirty="0">
                <a:solidFill>
                  <a:schemeClr val="accent3"/>
                </a:solidFill>
              </a:rPr>
              <a:t> </a:t>
            </a:r>
            <a:r>
              <a:rPr lang="en" sz="6600" dirty="0"/>
              <a:t>YOU</a:t>
            </a:r>
            <a:endParaRPr sz="6600" dirty="0"/>
          </a:p>
        </p:txBody>
      </p:sp>
      <p:sp>
        <p:nvSpPr>
          <p:cNvPr id="1900" name="Google Shape;1900;p39"/>
          <p:cNvSpPr txBox="1">
            <a:spLocks noGrp="1"/>
          </p:cNvSpPr>
          <p:nvPr>
            <p:ph type="subTitle" idx="2"/>
          </p:nvPr>
        </p:nvSpPr>
        <p:spPr>
          <a:xfrm rot="7601032">
            <a:off x="8147730" y="3346428"/>
            <a:ext cx="1685100" cy="42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endParaRPr lang="en" sz="800" dirty="0"/>
          </a:p>
        </p:txBody>
      </p:sp>
      <p:cxnSp>
        <p:nvCxnSpPr>
          <p:cNvPr id="1901" name="Google Shape;1901;p39"/>
          <p:cNvCxnSpPr>
            <a:cxnSpLocks/>
          </p:cNvCxnSpPr>
          <p:nvPr/>
        </p:nvCxnSpPr>
        <p:spPr>
          <a:xfrm>
            <a:off x="5161448" y="3467257"/>
            <a:ext cx="806472" cy="10794"/>
          </a:xfrm>
          <a:prstGeom prst="straightConnector1">
            <a:avLst/>
          </a:prstGeom>
          <a:noFill/>
          <a:ln w="19050" cap="flat" cmpd="sng">
            <a:solidFill>
              <a:schemeClr val="dk1"/>
            </a:solidFill>
            <a:prstDash val="solid"/>
            <a:round/>
            <a:headEnd type="none" w="med" len="med"/>
            <a:tailEnd type="none" w="med" len="med"/>
          </a:ln>
        </p:spPr>
      </p:cxnSp>
      <p:cxnSp>
        <p:nvCxnSpPr>
          <p:cNvPr id="1902" name="Google Shape;1902;p39"/>
          <p:cNvCxnSpPr>
            <a:cxnSpLocks/>
          </p:cNvCxnSpPr>
          <p:nvPr/>
        </p:nvCxnSpPr>
        <p:spPr>
          <a:xfrm flipH="1" flipV="1">
            <a:off x="3036771" y="3467257"/>
            <a:ext cx="794641" cy="10794"/>
          </a:xfrm>
          <a:prstGeom prst="straightConnector1">
            <a:avLst/>
          </a:prstGeom>
          <a:noFill/>
          <a:ln w="19050" cap="flat" cmpd="sng">
            <a:solidFill>
              <a:schemeClr val="dk1"/>
            </a:solidFill>
            <a:prstDash val="solid"/>
            <a:round/>
            <a:headEnd type="none" w="med" len="med"/>
            <a:tailEnd type="none" w="med" len="med"/>
          </a:ln>
        </p:spPr>
      </p:cxnSp>
      <p:sp>
        <p:nvSpPr>
          <p:cNvPr id="1903" name="Google Shape;1903;p39"/>
          <p:cNvSpPr txBox="1">
            <a:spLocks noGrp="1"/>
          </p:cNvSpPr>
          <p:nvPr>
            <p:ph type="subTitle" idx="1"/>
          </p:nvPr>
        </p:nvSpPr>
        <p:spPr>
          <a:xfrm>
            <a:off x="3305522" y="3290271"/>
            <a:ext cx="2389359" cy="35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latin typeface="Bauhaus 93" panose="04030905020B02020C02" pitchFamily="82" charset="0"/>
              </a:rPr>
              <a:t>GROUP 12</a:t>
            </a:r>
          </a:p>
        </p:txBody>
      </p:sp>
      <p:grpSp>
        <p:nvGrpSpPr>
          <p:cNvPr id="1904" name="Google Shape;1904;p39"/>
          <p:cNvGrpSpPr/>
          <p:nvPr/>
        </p:nvGrpSpPr>
        <p:grpSpPr>
          <a:xfrm rot="-400622" flipH="1">
            <a:off x="418725" y="3522243"/>
            <a:ext cx="2478297" cy="1944628"/>
            <a:chOff x="-2415600" y="2986400"/>
            <a:chExt cx="1943075" cy="1524659"/>
          </a:xfrm>
        </p:grpSpPr>
        <p:sp>
          <p:nvSpPr>
            <p:cNvPr id="1905" name="Google Shape;1905;p39"/>
            <p:cNvSpPr/>
            <p:nvPr/>
          </p:nvSpPr>
          <p:spPr>
            <a:xfrm>
              <a:off x="-2415600" y="2986400"/>
              <a:ext cx="1117375" cy="1251275"/>
            </a:xfrm>
            <a:custGeom>
              <a:avLst/>
              <a:gdLst/>
              <a:ahLst/>
              <a:cxnLst/>
              <a:rect l="l" t="t" r="r" b="b"/>
              <a:pathLst>
                <a:path w="44695" h="50051" extrusionOk="0">
                  <a:moveTo>
                    <a:pt x="11387" y="1"/>
                  </a:moveTo>
                  <a:cubicBezTo>
                    <a:pt x="10743" y="1"/>
                    <a:pt x="10152" y="449"/>
                    <a:pt x="10001" y="1099"/>
                  </a:cubicBezTo>
                  <a:lnTo>
                    <a:pt x="180" y="41127"/>
                  </a:lnTo>
                  <a:cubicBezTo>
                    <a:pt x="0" y="41896"/>
                    <a:pt x="462" y="42665"/>
                    <a:pt x="1257" y="42871"/>
                  </a:cubicBezTo>
                  <a:lnTo>
                    <a:pt x="33617" y="50051"/>
                  </a:lnTo>
                  <a:lnTo>
                    <a:pt x="44695" y="8433"/>
                  </a:lnTo>
                  <a:lnTo>
                    <a:pt x="11744" y="48"/>
                  </a:lnTo>
                  <a:cubicBezTo>
                    <a:pt x="11625" y="16"/>
                    <a:pt x="11505" y="1"/>
                    <a:pt x="113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9"/>
            <p:cNvSpPr/>
            <p:nvPr/>
          </p:nvSpPr>
          <p:spPr>
            <a:xfrm>
              <a:off x="-1586075" y="3188225"/>
              <a:ext cx="1113550" cy="1279575"/>
            </a:xfrm>
            <a:custGeom>
              <a:avLst/>
              <a:gdLst/>
              <a:ahLst/>
              <a:cxnLst/>
              <a:rect l="l" t="t" r="r" b="b"/>
              <a:pathLst>
                <a:path w="44542" h="51183" extrusionOk="0">
                  <a:moveTo>
                    <a:pt x="10411" y="1"/>
                  </a:moveTo>
                  <a:lnTo>
                    <a:pt x="0" y="41772"/>
                  </a:lnTo>
                  <a:lnTo>
                    <a:pt x="31797" y="51132"/>
                  </a:lnTo>
                  <a:cubicBezTo>
                    <a:pt x="31925" y="51166"/>
                    <a:pt x="32054" y="51182"/>
                    <a:pt x="32181" y="51182"/>
                  </a:cubicBezTo>
                  <a:cubicBezTo>
                    <a:pt x="32815" y="51182"/>
                    <a:pt x="33395" y="50773"/>
                    <a:pt x="33566" y="50132"/>
                  </a:cubicBezTo>
                  <a:lnTo>
                    <a:pt x="44336" y="10360"/>
                  </a:lnTo>
                  <a:cubicBezTo>
                    <a:pt x="44541" y="9591"/>
                    <a:pt x="44080" y="8796"/>
                    <a:pt x="43310" y="8591"/>
                  </a:cubicBezTo>
                  <a:lnTo>
                    <a:pt x="10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9"/>
            <p:cNvSpPr/>
            <p:nvPr/>
          </p:nvSpPr>
          <p:spPr>
            <a:xfrm>
              <a:off x="-2402775" y="2994000"/>
              <a:ext cx="1133400" cy="1217400"/>
            </a:xfrm>
            <a:custGeom>
              <a:avLst/>
              <a:gdLst/>
              <a:ahLst/>
              <a:cxnLst/>
              <a:rect l="l" t="t" r="r" b="b"/>
              <a:pathLst>
                <a:path w="45336" h="48696" extrusionOk="0">
                  <a:moveTo>
                    <a:pt x="12283" y="0"/>
                  </a:moveTo>
                  <a:lnTo>
                    <a:pt x="0" y="41900"/>
                  </a:lnTo>
                  <a:lnTo>
                    <a:pt x="19104" y="42131"/>
                  </a:lnTo>
                  <a:cubicBezTo>
                    <a:pt x="23976" y="42823"/>
                    <a:pt x="28540" y="44874"/>
                    <a:pt x="32309" y="48054"/>
                  </a:cubicBezTo>
                  <a:lnTo>
                    <a:pt x="33053" y="48695"/>
                  </a:lnTo>
                  <a:lnTo>
                    <a:pt x="45336" y="6770"/>
                  </a:lnTo>
                  <a:lnTo>
                    <a:pt x="44567" y="6129"/>
                  </a:lnTo>
                  <a:cubicBezTo>
                    <a:pt x="40797" y="2975"/>
                    <a:pt x="36233" y="923"/>
                    <a:pt x="31361" y="231"/>
                  </a:cubicBezTo>
                  <a:lnTo>
                    <a:pt x="122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9"/>
            <p:cNvSpPr/>
            <p:nvPr/>
          </p:nvSpPr>
          <p:spPr>
            <a:xfrm>
              <a:off x="-2351263" y="3014809"/>
              <a:ext cx="1085975" cy="1231500"/>
            </a:xfrm>
            <a:custGeom>
              <a:avLst/>
              <a:gdLst/>
              <a:ahLst/>
              <a:cxnLst/>
              <a:rect l="l" t="t" r="r" b="b"/>
              <a:pathLst>
                <a:path w="43439" h="49260" extrusionOk="0">
                  <a:moveTo>
                    <a:pt x="12258" y="0"/>
                  </a:moveTo>
                  <a:lnTo>
                    <a:pt x="1" y="41925"/>
                  </a:lnTo>
                  <a:lnTo>
                    <a:pt x="17207" y="42695"/>
                  </a:lnTo>
                  <a:cubicBezTo>
                    <a:pt x="22079" y="43387"/>
                    <a:pt x="26643" y="45438"/>
                    <a:pt x="30412" y="48618"/>
                  </a:cubicBezTo>
                  <a:lnTo>
                    <a:pt x="31156" y="49259"/>
                  </a:lnTo>
                  <a:lnTo>
                    <a:pt x="43439" y="7334"/>
                  </a:lnTo>
                  <a:lnTo>
                    <a:pt x="42670" y="6693"/>
                  </a:lnTo>
                  <a:cubicBezTo>
                    <a:pt x="38900" y="3539"/>
                    <a:pt x="34336" y="1487"/>
                    <a:pt x="29464" y="769"/>
                  </a:cubicBezTo>
                  <a:lnTo>
                    <a:pt x="1225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9"/>
            <p:cNvSpPr/>
            <p:nvPr/>
          </p:nvSpPr>
          <p:spPr>
            <a:xfrm>
              <a:off x="-1573663" y="3188659"/>
              <a:ext cx="1070600" cy="1322400"/>
            </a:xfrm>
            <a:custGeom>
              <a:avLst/>
              <a:gdLst/>
              <a:ahLst/>
              <a:cxnLst/>
              <a:rect l="l" t="t" r="r" b="b"/>
              <a:pathLst>
                <a:path w="42824" h="52896" extrusionOk="0">
                  <a:moveTo>
                    <a:pt x="17135" y="1"/>
                  </a:moveTo>
                  <a:cubicBezTo>
                    <a:pt x="15803" y="1"/>
                    <a:pt x="14490" y="86"/>
                    <a:pt x="13232" y="252"/>
                  </a:cubicBezTo>
                  <a:lnTo>
                    <a:pt x="12258" y="380"/>
                  </a:lnTo>
                  <a:lnTo>
                    <a:pt x="1" y="42280"/>
                  </a:lnTo>
                  <a:lnTo>
                    <a:pt x="975" y="42151"/>
                  </a:lnTo>
                  <a:cubicBezTo>
                    <a:pt x="2113" y="42002"/>
                    <a:pt x="3255" y="41927"/>
                    <a:pt x="4394" y="41927"/>
                  </a:cubicBezTo>
                  <a:cubicBezTo>
                    <a:pt x="8133" y="41927"/>
                    <a:pt x="11844" y="42727"/>
                    <a:pt x="15284" y="44280"/>
                  </a:cubicBezTo>
                  <a:lnTo>
                    <a:pt x="30208" y="52895"/>
                  </a:lnTo>
                  <a:lnTo>
                    <a:pt x="42824" y="9124"/>
                  </a:lnTo>
                  <a:lnTo>
                    <a:pt x="28284" y="2226"/>
                  </a:lnTo>
                  <a:cubicBezTo>
                    <a:pt x="24955" y="704"/>
                    <a:pt x="20963" y="1"/>
                    <a:pt x="1713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0" name="Google Shape;1910;p39"/>
            <p:cNvGrpSpPr/>
            <p:nvPr/>
          </p:nvGrpSpPr>
          <p:grpSpPr>
            <a:xfrm>
              <a:off x="-2218800" y="3088875"/>
              <a:ext cx="1598825" cy="1190475"/>
              <a:chOff x="-2218800" y="3088875"/>
              <a:chExt cx="1598825" cy="1190475"/>
            </a:xfrm>
          </p:grpSpPr>
          <p:sp>
            <p:nvSpPr>
              <p:cNvPr id="1911" name="Google Shape;1911;p39"/>
              <p:cNvSpPr/>
              <p:nvPr/>
            </p:nvSpPr>
            <p:spPr>
              <a:xfrm>
                <a:off x="-2218800" y="3088875"/>
                <a:ext cx="841100" cy="985325"/>
              </a:xfrm>
              <a:custGeom>
                <a:avLst/>
                <a:gdLst/>
                <a:ahLst/>
                <a:cxnLst/>
                <a:rect l="l" t="t" r="r" b="b"/>
                <a:pathLst>
                  <a:path w="33644" h="39413" extrusionOk="0">
                    <a:moveTo>
                      <a:pt x="9539" y="0"/>
                    </a:moveTo>
                    <a:lnTo>
                      <a:pt x="9462" y="667"/>
                    </a:lnTo>
                    <a:lnTo>
                      <a:pt x="22412" y="2385"/>
                    </a:lnTo>
                    <a:cubicBezTo>
                      <a:pt x="26027" y="3077"/>
                      <a:pt x="29489" y="4436"/>
                      <a:pt x="32643" y="6360"/>
                    </a:cubicBezTo>
                    <a:lnTo>
                      <a:pt x="33284" y="6744"/>
                    </a:lnTo>
                    <a:lnTo>
                      <a:pt x="33643" y="6154"/>
                    </a:lnTo>
                    <a:lnTo>
                      <a:pt x="33002" y="5770"/>
                    </a:lnTo>
                    <a:cubicBezTo>
                      <a:pt x="29797" y="3795"/>
                      <a:pt x="26233" y="2411"/>
                      <a:pt x="22540" y="1693"/>
                    </a:cubicBezTo>
                    <a:lnTo>
                      <a:pt x="9539" y="0"/>
                    </a:lnTo>
                    <a:close/>
                    <a:moveTo>
                      <a:pt x="8668" y="2385"/>
                    </a:moveTo>
                    <a:lnTo>
                      <a:pt x="8591" y="3052"/>
                    </a:lnTo>
                    <a:lnTo>
                      <a:pt x="21540" y="4770"/>
                    </a:lnTo>
                    <a:cubicBezTo>
                      <a:pt x="25156" y="5462"/>
                      <a:pt x="28617" y="6821"/>
                      <a:pt x="31771" y="8744"/>
                    </a:cubicBezTo>
                    <a:lnTo>
                      <a:pt x="32387" y="9129"/>
                    </a:lnTo>
                    <a:lnTo>
                      <a:pt x="32771" y="8565"/>
                    </a:lnTo>
                    <a:lnTo>
                      <a:pt x="32130" y="8180"/>
                    </a:lnTo>
                    <a:cubicBezTo>
                      <a:pt x="28899" y="6206"/>
                      <a:pt x="25361" y="4821"/>
                      <a:pt x="21668" y="4103"/>
                    </a:cubicBezTo>
                    <a:lnTo>
                      <a:pt x="8668" y="2385"/>
                    </a:lnTo>
                    <a:close/>
                    <a:moveTo>
                      <a:pt x="7796" y="4795"/>
                    </a:moveTo>
                    <a:lnTo>
                      <a:pt x="7719" y="5488"/>
                    </a:lnTo>
                    <a:lnTo>
                      <a:pt x="20668" y="7180"/>
                    </a:lnTo>
                    <a:cubicBezTo>
                      <a:pt x="24284" y="7898"/>
                      <a:pt x="27746" y="9232"/>
                      <a:pt x="30900" y="11180"/>
                    </a:cubicBezTo>
                    <a:lnTo>
                      <a:pt x="31515" y="11565"/>
                    </a:lnTo>
                    <a:lnTo>
                      <a:pt x="31874" y="10975"/>
                    </a:lnTo>
                    <a:lnTo>
                      <a:pt x="31259" y="10591"/>
                    </a:lnTo>
                    <a:cubicBezTo>
                      <a:pt x="28028" y="8616"/>
                      <a:pt x="24489" y="7231"/>
                      <a:pt x="20796" y="6513"/>
                    </a:cubicBezTo>
                    <a:lnTo>
                      <a:pt x="7796" y="4795"/>
                    </a:lnTo>
                    <a:close/>
                    <a:moveTo>
                      <a:pt x="6873" y="9206"/>
                    </a:moveTo>
                    <a:lnTo>
                      <a:pt x="6770" y="9873"/>
                    </a:lnTo>
                    <a:lnTo>
                      <a:pt x="19745" y="11591"/>
                    </a:lnTo>
                    <a:cubicBezTo>
                      <a:pt x="23361" y="12283"/>
                      <a:pt x="26822" y="13642"/>
                      <a:pt x="29976" y="15565"/>
                    </a:cubicBezTo>
                    <a:lnTo>
                      <a:pt x="30592" y="15950"/>
                    </a:lnTo>
                    <a:lnTo>
                      <a:pt x="30951" y="15386"/>
                    </a:lnTo>
                    <a:lnTo>
                      <a:pt x="30335" y="15001"/>
                    </a:lnTo>
                    <a:cubicBezTo>
                      <a:pt x="27104" y="13027"/>
                      <a:pt x="23566" y="11642"/>
                      <a:pt x="19848" y="10924"/>
                    </a:cubicBezTo>
                    <a:lnTo>
                      <a:pt x="6873" y="9206"/>
                    </a:lnTo>
                    <a:close/>
                    <a:moveTo>
                      <a:pt x="5975" y="11616"/>
                    </a:moveTo>
                    <a:lnTo>
                      <a:pt x="5898" y="12283"/>
                    </a:lnTo>
                    <a:lnTo>
                      <a:pt x="18848" y="14001"/>
                    </a:lnTo>
                    <a:cubicBezTo>
                      <a:pt x="22463" y="14693"/>
                      <a:pt x="25925" y="16052"/>
                      <a:pt x="29079" y="17976"/>
                    </a:cubicBezTo>
                    <a:lnTo>
                      <a:pt x="29694" y="18360"/>
                    </a:lnTo>
                    <a:lnTo>
                      <a:pt x="30079" y="17796"/>
                    </a:lnTo>
                    <a:lnTo>
                      <a:pt x="29438" y="17411"/>
                    </a:lnTo>
                    <a:cubicBezTo>
                      <a:pt x="26207" y="15437"/>
                      <a:pt x="22668" y="14052"/>
                      <a:pt x="18976" y="13334"/>
                    </a:cubicBezTo>
                    <a:lnTo>
                      <a:pt x="5975" y="11616"/>
                    </a:lnTo>
                    <a:close/>
                    <a:moveTo>
                      <a:pt x="5078" y="14027"/>
                    </a:moveTo>
                    <a:lnTo>
                      <a:pt x="5001" y="14693"/>
                    </a:lnTo>
                    <a:lnTo>
                      <a:pt x="17950" y="16411"/>
                    </a:lnTo>
                    <a:cubicBezTo>
                      <a:pt x="21566" y="17104"/>
                      <a:pt x="25027" y="18463"/>
                      <a:pt x="28181" y="20386"/>
                    </a:cubicBezTo>
                    <a:lnTo>
                      <a:pt x="28797" y="20796"/>
                    </a:lnTo>
                    <a:lnTo>
                      <a:pt x="29181" y="20206"/>
                    </a:lnTo>
                    <a:lnTo>
                      <a:pt x="28566" y="19822"/>
                    </a:lnTo>
                    <a:cubicBezTo>
                      <a:pt x="25335" y="17847"/>
                      <a:pt x="21796" y="16463"/>
                      <a:pt x="18104" y="15745"/>
                    </a:cubicBezTo>
                    <a:lnTo>
                      <a:pt x="5078" y="14027"/>
                    </a:lnTo>
                    <a:close/>
                    <a:moveTo>
                      <a:pt x="4078" y="19053"/>
                    </a:moveTo>
                    <a:lnTo>
                      <a:pt x="4001" y="19719"/>
                    </a:lnTo>
                    <a:lnTo>
                      <a:pt x="16950" y="21437"/>
                    </a:lnTo>
                    <a:cubicBezTo>
                      <a:pt x="20591" y="22130"/>
                      <a:pt x="24053" y="23489"/>
                      <a:pt x="27207" y="25412"/>
                    </a:cubicBezTo>
                    <a:lnTo>
                      <a:pt x="27822" y="25797"/>
                    </a:lnTo>
                    <a:lnTo>
                      <a:pt x="28181" y="25232"/>
                    </a:lnTo>
                    <a:lnTo>
                      <a:pt x="27566" y="24822"/>
                    </a:lnTo>
                    <a:cubicBezTo>
                      <a:pt x="24335" y="22848"/>
                      <a:pt x="20796" y="21463"/>
                      <a:pt x="17104" y="20745"/>
                    </a:cubicBezTo>
                    <a:lnTo>
                      <a:pt x="4078" y="19053"/>
                    </a:lnTo>
                    <a:close/>
                    <a:moveTo>
                      <a:pt x="3231" y="21463"/>
                    </a:moveTo>
                    <a:lnTo>
                      <a:pt x="3129" y="22130"/>
                    </a:lnTo>
                    <a:lnTo>
                      <a:pt x="16078" y="23848"/>
                    </a:lnTo>
                    <a:cubicBezTo>
                      <a:pt x="19899" y="24617"/>
                      <a:pt x="24438" y="26668"/>
                      <a:pt x="26310" y="27848"/>
                    </a:cubicBezTo>
                    <a:lnTo>
                      <a:pt x="26925" y="28233"/>
                    </a:lnTo>
                    <a:lnTo>
                      <a:pt x="27310" y="27643"/>
                    </a:lnTo>
                    <a:lnTo>
                      <a:pt x="26669" y="27258"/>
                    </a:lnTo>
                    <a:cubicBezTo>
                      <a:pt x="24745" y="26053"/>
                      <a:pt x="20104" y="23925"/>
                      <a:pt x="16206" y="23155"/>
                    </a:cubicBezTo>
                    <a:lnTo>
                      <a:pt x="3231" y="21463"/>
                    </a:lnTo>
                    <a:close/>
                    <a:moveTo>
                      <a:pt x="2334" y="23848"/>
                    </a:moveTo>
                    <a:lnTo>
                      <a:pt x="2231" y="24514"/>
                    </a:lnTo>
                    <a:lnTo>
                      <a:pt x="15206" y="26232"/>
                    </a:lnTo>
                    <a:cubicBezTo>
                      <a:pt x="18925" y="26976"/>
                      <a:pt x="24540" y="29669"/>
                      <a:pt x="25438" y="30233"/>
                    </a:cubicBezTo>
                    <a:lnTo>
                      <a:pt x="26053" y="30617"/>
                    </a:lnTo>
                    <a:lnTo>
                      <a:pt x="26412" y="30053"/>
                    </a:lnTo>
                    <a:lnTo>
                      <a:pt x="25797" y="29669"/>
                    </a:lnTo>
                    <a:cubicBezTo>
                      <a:pt x="24848" y="29079"/>
                      <a:pt x="19207" y="26335"/>
                      <a:pt x="15335" y="25566"/>
                    </a:cubicBezTo>
                    <a:lnTo>
                      <a:pt x="2334" y="23848"/>
                    </a:lnTo>
                    <a:close/>
                    <a:moveTo>
                      <a:pt x="1283" y="27592"/>
                    </a:moveTo>
                    <a:lnTo>
                      <a:pt x="1180" y="28284"/>
                    </a:lnTo>
                    <a:lnTo>
                      <a:pt x="14155" y="29976"/>
                    </a:lnTo>
                    <a:cubicBezTo>
                      <a:pt x="17771" y="30694"/>
                      <a:pt x="21232" y="32053"/>
                      <a:pt x="24361" y="33976"/>
                    </a:cubicBezTo>
                    <a:lnTo>
                      <a:pt x="25002" y="34361"/>
                    </a:lnTo>
                    <a:lnTo>
                      <a:pt x="25361" y="33797"/>
                    </a:lnTo>
                    <a:lnTo>
                      <a:pt x="24745" y="33387"/>
                    </a:lnTo>
                    <a:cubicBezTo>
                      <a:pt x="21514" y="31412"/>
                      <a:pt x="17976" y="30028"/>
                      <a:pt x="14258" y="29310"/>
                    </a:cubicBezTo>
                    <a:lnTo>
                      <a:pt x="1283" y="27592"/>
                    </a:lnTo>
                    <a:close/>
                    <a:moveTo>
                      <a:pt x="693" y="30156"/>
                    </a:moveTo>
                    <a:lnTo>
                      <a:pt x="590" y="30822"/>
                    </a:lnTo>
                    <a:lnTo>
                      <a:pt x="13565" y="32541"/>
                    </a:lnTo>
                    <a:cubicBezTo>
                      <a:pt x="17181" y="33233"/>
                      <a:pt x="20643" y="34592"/>
                      <a:pt x="23797" y="36515"/>
                    </a:cubicBezTo>
                    <a:lnTo>
                      <a:pt x="24412" y="36900"/>
                    </a:lnTo>
                    <a:lnTo>
                      <a:pt x="24771" y="36310"/>
                    </a:lnTo>
                    <a:lnTo>
                      <a:pt x="24130" y="35925"/>
                    </a:lnTo>
                    <a:cubicBezTo>
                      <a:pt x="20925" y="33951"/>
                      <a:pt x="17386" y="32566"/>
                      <a:pt x="13668" y="31874"/>
                    </a:cubicBezTo>
                    <a:lnTo>
                      <a:pt x="693" y="30156"/>
                    </a:lnTo>
                    <a:close/>
                    <a:moveTo>
                      <a:pt x="103" y="32643"/>
                    </a:moveTo>
                    <a:lnTo>
                      <a:pt x="0" y="33335"/>
                    </a:lnTo>
                    <a:lnTo>
                      <a:pt x="12975" y="35053"/>
                    </a:lnTo>
                    <a:cubicBezTo>
                      <a:pt x="16591" y="35746"/>
                      <a:pt x="20053" y="37105"/>
                      <a:pt x="23207" y="39028"/>
                    </a:cubicBezTo>
                    <a:lnTo>
                      <a:pt x="23848" y="39413"/>
                    </a:lnTo>
                    <a:lnTo>
                      <a:pt x="24181" y="38823"/>
                    </a:lnTo>
                    <a:lnTo>
                      <a:pt x="23540" y="38438"/>
                    </a:lnTo>
                    <a:cubicBezTo>
                      <a:pt x="20335" y="36464"/>
                      <a:pt x="16796" y="35079"/>
                      <a:pt x="13104" y="34361"/>
                    </a:cubicBezTo>
                    <a:lnTo>
                      <a:pt x="103" y="3264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9"/>
              <p:cNvSpPr/>
              <p:nvPr/>
            </p:nvSpPr>
            <p:spPr>
              <a:xfrm>
                <a:off x="-1461075" y="3283625"/>
                <a:ext cx="841100" cy="995725"/>
              </a:xfrm>
              <a:custGeom>
                <a:avLst/>
                <a:gdLst/>
                <a:ahLst/>
                <a:cxnLst/>
                <a:rect l="l" t="t" r="r" b="b"/>
                <a:pathLst>
                  <a:path w="33644" h="39829" extrusionOk="0">
                    <a:moveTo>
                      <a:pt x="11739" y="1"/>
                    </a:moveTo>
                    <a:cubicBezTo>
                      <a:pt x="10432" y="1"/>
                      <a:pt x="9481" y="31"/>
                      <a:pt x="9386" y="31"/>
                    </a:cubicBezTo>
                    <a:lnTo>
                      <a:pt x="9386" y="698"/>
                    </a:lnTo>
                    <a:cubicBezTo>
                      <a:pt x="9406" y="698"/>
                      <a:pt x="10284" y="673"/>
                      <a:pt x="11526" y="673"/>
                    </a:cubicBezTo>
                    <a:cubicBezTo>
                      <a:pt x="13388" y="673"/>
                      <a:pt x="16068" y="729"/>
                      <a:pt x="17899" y="1006"/>
                    </a:cubicBezTo>
                    <a:cubicBezTo>
                      <a:pt x="22643" y="1775"/>
                      <a:pt x="29618" y="4878"/>
                      <a:pt x="32618" y="6750"/>
                    </a:cubicBezTo>
                    <a:lnTo>
                      <a:pt x="33259" y="7134"/>
                    </a:lnTo>
                    <a:lnTo>
                      <a:pt x="33644" y="6570"/>
                    </a:lnTo>
                    <a:lnTo>
                      <a:pt x="33028" y="6185"/>
                    </a:lnTo>
                    <a:cubicBezTo>
                      <a:pt x="29977" y="4288"/>
                      <a:pt x="22874" y="1108"/>
                      <a:pt x="18053" y="365"/>
                    </a:cubicBezTo>
                    <a:cubicBezTo>
                      <a:pt x="16198" y="63"/>
                      <a:pt x="13606" y="1"/>
                      <a:pt x="11739" y="1"/>
                    </a:cubicBezTo>
                    <a:close/>
                    <a:moveTo>
                      <a:pt x="8770" y="2801"/>
                    </a:moveTo>
                    <a:lnTo>
                      <a:pt x="8770" y="3493"/>
                    </a:lnTo>
                    <a:cubicBezTo>
                      <a:pt x="8847" y="3493"/>
                      <a:pt x="16130" y="3519"/>
                      <a:pt x="19258" y="4288"/>
                    </a:cubicBezTo>
                    <a:cubicBezTo>
                      <a:pt x="22976" y="5211"/>
                      <a:pt x="28489" y="7134"/>
                      <a:pt x="31746" y="9160"/>
                    </a:cubicBezTo>
                    <a:lnTo>
                      <a:pt x="32387" y="9545"/>
                    </a:lnTo>
                    <a:lnTo>
                      <a:pt x="32746" y="8980"/>
                    </a:lnTo>
                    <a:lnTo>
                      <a:pt x="32105" y="8570"/>
                    </a:lnTo>
                    <a:cubicBezTo>
                      <a:pt x="28797" y="6519"/>
                      <a:pt x="23207" y="4570"/>
                      <a:pt x="19412" y="3621"/>
                    </a:cubicBezTo>
                    <a:cubicBezTo>
                      <a:pt x="16207" y="2852"/>
                      <a:pt x="9078" y="2801"/>
                      <a:pt x="8770" y="2801"/>
                    </a:cubicBezTo>
                    <a:close/>
                    <a:moveTo>
                      <a:pt x="8129" y="5570"/>
                    </a:moveTo>
                    <a:lnTo>
                      <a:pt x="8129" y="6262"/>
                    </a:lnTo>
                    <a:cubicBezTo>
                      <a:pt x="8232" y="6262"/>
                      <a:pt x="17412" y="6467"/>
                      <a:pt x="20592" y="7570"/>
                    </a:cubicBezTo>
                    <a:cubicBezTo>
                      <a:pt x="21463" y="7878"/>
                      <a:pt x="22361" y="8160"/>
                      <a:pt x="23233" y="8442"/>
                    </a:cubicBezTo>
                    <a:cubicBezTo>
                      <a:pt x="25976" y="9314"/>
                      <a:pt x="28592" y="10160"/>
                      <a:pt x="30874" y="11570"/>
                    </a:cubicBezTo>
                    <a:lnTo>
                      <a:pt x="31490" y="11955"/>
                    </a:lnTo>
                    <a:lnTo>
                      <a:pt x="31849" y="11391"/>
                    </a:lnTo>
                    <a:lnTo>
                      <a:pt x="31208" y="11006"/>
                    </a:lnTo>
                    <a:cubicBezTo>
                      <a:pt x="28874" y="9519"/>
                      <a:pt x="26079" y="8647"/>
                      <a:pt x="23412" y="7801"/>
                    </a:cubicBezTo>
                    <a:cubicBezTo>
                      <a:pt x="22540" y="7519"/>
                      <a:pt x="21669" y="7237"/>
                      <a:pt x="20797" y="6929"/>
                    </a:cubicBezTo>
                    <a:cubicBezTo>
                      <a:pt x="17540" y="5801"/>
                      <a:pt x="8514" y="5570"/>
                      <a:pt x="8129" y="5570"/>
                    </a:cubicBezTo>
                    <a:close/>
                    <a:moveTo>
                      <a:pt x="6822" y="9596"/>
                    </a:moveTo>
                    <a:lnTo>
                      <a:pt x="6745" y="10263"/>
                    </a:lnTo>
                    <a:lnTo>
                      <a:pt x="19694" y="11981"/>
                    </a:lnTo>
                    <a:cubicBezTo>
                      <a:pt x="23310" y="12699"/>
                      <a:pt x="26771" y="14032"/>
                      <a:pt x="29925" y="15981"/>
                    </a:cubicBezTo>
                    <a:lnTo>
                      <a:pt x="30566" y="16365"/>
                    </a:lnTo>
                    <a:lnTo>
                      <a:pt x="30925" y="15776"/>
                    </a:lnTo>
                    <a:lnTo>
                      <a:pt x="30284" y="15391"/>
                    </a:lnTo>
                    <a:cubicBezTo>
                      <a:pt x="27079" y="13417"/>
                      <a:pt x="23515" y="12032"/>
                      <a:pt x="19822" y="11314"/>
                    </a:cubicBezTo>
                    <a:lnTo>
                      <a:pt x="6822" y="9596"/>
                    </a:lnTo>
                    <a:close/>
                    <a:moveTo>
                      <a:pt x="5950" y="12006"/>
                    </a:moveTo>
                    <a:lnTo>
                      <a:pt x="5847" y="12673"/>
                    </a:lnTo>
                    <a:lnTo>
                      <a:pt x="18822" y="14391"/>
                    </a:lnTo>
                    <a:cubicBezTo>
                      <a:pt x="22438" y="15109"/>
                      <a:pt x="25900" y="16442"/>
                      <a:pt x="29054" y="18391"/>
                    </a:cubicBezTo>
                    <a:lnTo>
                      <a:pt x="29669" y="18776"/>
                    </a:lnTo>
                    <a:lnTo>
                      <a:pt x="30054" y="18186"/>
                    </a:lnTo>
                    <a:lnTo>
                      <a:pt x="29413" y="17801"/>
                    </a:lnTo>
                    <a:cubicBezTo>
                      <a:pt x="26182" y="15827"/>
                      <a:pt x="22643" y="14442"/>
                      <a:pt x="18925" y="13724"/>
                    </a:cubicBezTo>
                    <a:lnTo>
                      <a:pt x="5950" y="12006"/>
                    </a:lnTo>
                    <a:close/>
                    <a:moveTo>
                      <a:pt x="5052" y="14417"/>
                    </a:moveTo>
                    <a:lnTo>
                      <a:pt x="4975" y="15109"/>
                    </a:lnTo>
                    <a:lnTo>
                      <a:pt x="17925" y="16801"/>
                    </a:lnTo>
                    <a:cubicBezTo>
                      <a:pt x="21540" y="17519"/>
                      <a:pt x="25028" y="18853"/>
                      <a:pt x="28156" y="20802"/>
                    </a:cubicBezTo>
                    <a:lnTo>
                      <a:pt x="28797" y="21186"/>
                    </a:lnTo>
                    <a:lnTo>
                      <a:pt x="29156" y="20596"/>
                    </a:lnTo>
                    <a:lnTo>
                      <a:pt x="28515" y="20212"/>
                    </a:lnTo>
                    <a:cubicBezTo>
                      <a:pt x="25310" y="18237"/>
                      <a:pt x="21745" y="16853"/>
                      <a:pt x="18053" y="16135"/>
                    </a:cubicBezTo>
                    <a:lnTo>
                      <a:pt x="5052" y="14417"/>
                    </a:lnTo>
                    <a:close/>
                    <a:moveTo>
                      <a:pt x="4078" y="19443"/>
                    </a:moveTo>
                    <a:lnTo>
                      <a:pt x="4001" y="20109"/>
                    </a:lnTo>
                    <a:lnTo>
                      <a:pt x="16950" y="21827"/>
                    </a:lnTo>
                    <a:cubicBezTo>
                      <a:pt x="20566" y="22545"/>
                      <a:pt x="24028" y="23879"/>
                      <a:pt x="27182" y="25827"/>
                    </a:cubicBezTo>
                    <a:lnTo>
                      <a:pt x="27823" y="26212"/>
                    </a:lnTo>
                    <a:lnTo>
                      <a:pt x="28156" y="25622"/>
                    </a:lnTo>
                    <a:lnTo>
                      <a:pt x="27541" y="25238"/>
                    </a:lnTo>
                    <a:cubicBezTo>
                      <a:pt x="24310" y="23263"/>
                      <a:pt x="20771" y="21879"/>
                      <a:pt x="17079" y="21161"/>
                    </a:cubicBezTo>
                    <a:lnTo>
                      <a:pt x="4078" y="19443"/>
                    </a:lnTo>
                    <a:close/>
                    <a:moveTo>
                      <a:pt x="3180" y="21853"/>
                    </a:moveTo>
                    <a:lnTo>
                      <a:pt x="3103" y="22520"/>
                    </a:lnTo>
                    <a:lnTo>
                      <a:pt x="16053" y="24238"/>
                    </a:lnTo>
                    <a:cubicBezTo>
                      <a:pt x="19874" y="24981"/>
                      <a:pt x="24438" y="27058"/>
                      <a:pt x="26284" y="28212"/>
                    </a:cubicBezTo>
                    <a:lnTo>
                      <a:pt x="26925" y="28623"/>
                    </a:lnTo>
                    <a:lnTo>
                      <a:pt x="27284" y="28033"/>
                    </a:lnTo>
                    <a:lnTo>
                      <a:pt x="26643" y="27648"/>
                    </a:lnTo>
                    <a:cubicBezTo>
                      <a:pt x="24720" y="26443"/>
                      <a:pt x="20079" y="24340"/>
                      <a:pt x="16181" y="23571"/>
                    </a:cubicBezTo>
                    <a:lnTo>
                      <a:pt x="3180" y="21853"/>
                    </a:lnTo>
                    <a:close/>
                    <a:moveTo>
                      <a:pt x="2309" y="24263"/>
                    </a:moveTo>
                    <a:lnTo>
                      <a:pt x="2232" y="24930"/>
                    </a:lnTo>
                    <a:lnTo>
                      <a:pt x="15181" y="26648"/>
                    </a:lnTo>
                    <a:cubicBezTo>
                      <a:pt x="18925" y="27392"/>
                      <a:pt x="24515" y="30084"/>
                      <a:pt x="25412" y="30623"/>
                    </a:cubicBezTo>
                    <a:lnTo>
                      <a:pt x="26053" y="31007"/>
                    </a:lnTo>
                    <a:lnTo>
                      <a:pt x="26387" y="30443"/>
                    </a:lnTo>
                    <a:lnTo>
                      <a:pt x="25771" y="30058"/>
                    </a:lnTo>
                    <a:cubicBezTo>
                      <a:pt x="24823" y="29469"/>
                      <a:pt x="19181" y="26751"/>
                      <a:pt x="15309" y="25981"/>
                    </a:cubicBezTo>
                    <a:lnTo>
                      <a:pt x="2309" y="24263"/>
                    </a:lnTo>
                    <a:close/>
                    <a:moveTo>
                      <a:pt x="1257" y="28007"/>
                    </a:moveTo>
                    <a:lnTo>
                      <a:pt x="1180" y="28674"/>
                    </a:lnTo>
                    <a:lnTo>
                      <a:pt x="14130" y="30392"/>
                    </a:lnTo>
                    <a:cubicBezTo>
                      <a:pt x="17745" y="31110"/>
                      <a:pt x="21207" y="32443"/>
                      <a:pt x="24361" y="34392"/>
                    </a:cubicBezTo>
                    <a:lnTo>
                      <a:pt x="24976" y="34777"/>
                    </a:lnTo>
                    <a:lnTo>
                      <a:pt x="25335" y="34187"/>
                    </a:lnTo>
                    <a:lnTo>
                      <a:pt x="24720" y="33802"/>
                    </a:lnTo>
                    <a:cubicBezTo>
                      <a:pt x="21489" y="31828"/>
                      <a:pt x="17950" y="30443"/>
                      <a:pt x="14258" y="29725"/>
                    </a:cubicBezTo>
                    <a:lnTo>
                      <a:pt x="1257" y="28007"/>
                    </a:lnTo>
                    <a:close/>
                    <a:moveTo>
                      <a:pt x="667" y="30520"/>
                    </a:moveTo>
                    <a:lnTo>
                      <a:pt x="591" y="31212"/>
                    </a:lnTo>
                    <a:lnTo>
                      <a:pt x="13566" y="32905"/>
                    </a:lnTo>
                    <a:cubicBezTo>
                      <a:pt x="17155" y="33623"/>
                      <a:pt x="20617" y="34982"/>
                      <a:pt x="23771" y="36905"/>
                    </a:cubicBezTo>
                    <a:lnTo>
                      <a:pt x="24412" y="37290"/>
                    </a:lnTo>
                    <a:lnTo>
                      <a:pt x="24746" y="36726"/>
                    </a:lnTo>
                    <a:lnTo>
                      <a:pt x="24130" y="36315"/>
                    </a:lnTo>
                    <a:cubicBezTo>
                      <a:pt x="20899" y="34341"/>
                      <a:pt x="17361" y="32956"/>
                      <a:pt x="13668" y="32238"/>
                    </a:cubicBezTo>
                    <a:lnTo>
                      <a:pt x="667" y="30520"/>
                    </a:lnTo>
                    <a:close/>
                    <a:moveTo>
                      <a:pt x="103" y="33059"/>
                    </a:moveTo>
                    <a:lnTo>
                      <a:pt x="1" y="33725"/>
                    </a:lnTo>
                    <a:lnTo>
                      <a:pt x="12950" y="35443"/>
                    </a:lnTo>
                    <a:cubicBezTo>
                      <a:pt x="16566" y="36136"/>
                      <a:pt x="20027" y="37495"/>
                      <a:pt x="23181" y="39418"/>
                    </a:cubicBezTo>
                    <a:lnTo>
                      <a:pt x="23797" y="39828"/>
                    </a:lnTo>
                    <a:lnTo>
                      <a:pt x="24156" y="39238"/>
                    </a:lnTo>
                    <a:lnTo>
                      <a:pt x="23515" y="38854"/>
                    </a:lnTo>
                    <a:cubicBezTo>
                      <a:pt x="20310" y="36879"/>
                      <a:pt x="16745" y="35495"/>
                      <a:pt x="13053" y="34777"/>
                    </a:cubicBezTo>
                    <a:lnTo>
                      <a:pt x="103" y="330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3" name="Google Shape;1913;p39"/>
          <p:cNvGrpSpPr/>
          <p:nvPr/>
        </p:nvGrpSpPr>
        <p:grpSpPr>
          <a:xfrm rot="-448661" flipH="1">
            <a:off x="-528300" y="3082068"/>
            <a:ext cx="2175017" cy="2248022"/>
            <a:chOff x="334100" y="971800"/>
            <a:chExt cx="1810984" cy="1871771"/>
          </a:xfrm>
        </p:grpSpPr>
        <p:sp>
          <p:nvSpPr>
            <p:cNvPr id="1914" name="Google Shape;1914;p39"/>
            <p:cNvSpPr/>
            <p:nvPr/>
          </p:nvSpPr>
          <p:spPr>
            <a:xfrm>
              <a:off x="341909" y="971800"/>
              <a:ext cx="1803175" cy="1871771"/>
            </a:xfrm>
            <a:custGeom>
              <a:avLst/>
              <a:gdLst/>
              <a:ahLst/>
              <a:cxnLst/>
              <a:rect l="l" t="t" r="r" b="b"/>
              <a:pathLst>
                <a:path w="88903" h="92285" extrusionOk="0">
                  <a:moveTo>
                    <a:pt x="44583" y="1"/>
                  </a:moveTo>
                  <a:cubicBezTo>
                    <a:pt x="44328" y="1"/>
                    <a:pt x="44071" y="83"/>
                    <a:pt x="43849" y="252"/>
                  </a:cubicBezTo>
                  <a:lnTo>
                    <a:pt x="0" y="33408"/>
                  </a:lnTo>
                  <a:lnTo>
                    <a:pt x="43131" y="91437"/>
                  </a:lnTo>
                  <a:cubicBezTo>
                    <a:pt x="43514" y="91989"/>
                    <a:pt x="44136" y="92284"/>
                    <a:pt x="44766" y="92284"/>
                  </a:cubicBezTo>
                  <a:cubicBezTo>
                    <a:pt x="45190" y="92284"/>
                    <a:pt x="45617" y="92151"/>
                    <a:pt x="45977" y="91873"/>
                  </a:cubicBezTo>
                  <a:lnTo>
                    <a:pt x="88261" y="59204"/>
                  </a:lnTo>
                  <a:cubicBezTo>
                    <a:pt x="88800" y="58794"/>
                    <a:pt x="88903" y="58050"/>
                    <a:pt x="88492" y="57512"/>
                  </a:cubicBezTo>
                  <a:lnTo>
                    <a:pt x="45541" y="483"/>
                  </a:lnTo>
                  <a:cubicBezTo>
                    <a:pt x="45300" y="167"/>
                    <a:pt x="44944" y="1"/>
                    <a:pt x="445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9"/>
            <p:cNvSpPr/>
            <p:nvPr/>
          </p:nvSpPr>
          <p:spPr>
            <a:xfrm>
              <a:off x="336189" y="976911"/>
              <a:ext cx="1795894" cy="1820273"/>
            </a:xfrm>
            <a:custGeom>
              <a:avLst/>
              <a:gdLst/>
              <a:ahLst/>
              <a:cxnLst/>
              <a:rect l="l" t="t" r="r" b="b"/>
              <a:pathLst>
                <a:path w="88544" h="89746" extrusionOk="0">
                  <a:moveTo>
                    <a:pt x="44131" y="0"/>
                  </a:moveTo>
                  <a:lnTo>
                    <a:pt x="0" y="33258"/>
                  </a:lnTo>
                  <a:lnTo>
                    <a:pt x="46208" y="89415"/>
                  </a:lnTo>
                  <a:cubicBezTo>
                    <a:pt x="46378" y="89632"/>
                    <a:pt x="46632" y="89746"/>
                    <a:pt x="46886" y="89746"/>
                  </a:cubicBezTo>
                  <a:cubicBezTo>
                    <a:pt x="47053" y="89746"/>
                    <a:pt x="47219" y="89697"/>
                    <a:pt x="47362" y="89595"/>
                  </a:cubicBezTo>
                  <a:lnTo>
                    <a:pt x="88543" y="58952"/>
                  </a:lnTo>
                  <a:lnTo>
                    <a:pt x="441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6" name="Google Shape;1916;p39"/>
            <p:cNvGrpSpPr/>
            <p:nvPr/>
          </p:nvGrpSpPr>
          <p:grpSpPr>
            <a:xfrm>
              <a:off x="1214129" y="978980"/>
              <a:ext cx="913828" cy="1211839"/>
              <a:chOff x="1214129" y="978980"/>
              <a:chExt cx="913828" cy="1211839"/>
            </a:xfrm>
          </p:grpSpPr>
          <p:sp>
            <p:nvSpPr>
              <p:cNvPr id="1917" name="Google Shape;1917;p39"/>
              <p:cNvSpPr/>
              <p:nvPr/>
            </p:nvSpPr>
            <p:spPr>
              <a:xfrm>
                <a:off x="1222973" y="978980"/>
                <a:ext cx="904985" cy="1199365"/>
              </a:xfrm>
              <a:custGeom>
                <a:avLst/>
                <a:gdLst/>
                <a:ahLst/>
                <a:cxnLst/>
                <a:rect l="l" t="t" r="r" b="b"/>
                <a:pathLst>
                  <a:path w="44619" h="59133" extrusionOk="0">
                    <a:moveTo>
                      <a:pt x="206" y="1"/>
                    </a:moveTo>
                    <a:lnTo>
                      <a:pt x="1" y="129"/>
                    </a:lnTo>
                    <a:lnTo>
                      <a:pt x="44439" y="59132"/>
                    </a:lnTo>
                    <a:lnTo>
                      <a:pt x="44618" y="58978"/>
                    </a:lnTo>
                    <a:lnTo>
                      <a:pt x="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9"/>
              <p:cNvSpPr/>
              <p:nvPr/>
            </p:nvSpPr>
            <p:spPr>
              <a:xfrm>
                <a:off x="1214129" y="991475"/>
                <a:ext cx="904985" cy="1199345"/>
              </a:xfrm>
              <a:custGeom>
                <a:avLst/>
                <a:gdLst/>
                <a:ahLst/>
                <a:cxnLst/>
                <a:rect l="l" t="t" r="r" b="b"/>
                <a:pathLst>
                  <a:path w="44619" h="59132" extrusionOk="0">
                    <a:moveTo>
                      <a:pt x="206" y="0"/>
                    </a:moveTo>
                    <a:lnTo>
                      <a:pt x="1" y="154"/>
                    </a:lnTo>
                    <a:lnTo>
                      <a:pt x="44439" y="59132"/>
                    </a:lnTo>
                    <a:lnTo>
                      <a:pt x="44618" y="59003"/>
                    </a:lnTo>
                    <a:lnTo>
                      <a:pt x="2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9" name="Google Shape;1919;p39"/>
            <p:cNvSpPr/>
            <p:nvPr/>
          </p:nvSpPr>
          <p:spPr>
            <a:xfrm>
              <a:off x="334100" y="1004578"/>
              <a:ext cx="1741293" cy="1810882"/>
            </a:xfrm>
            <a:custGeom>
              <a:avLst/>
              <a:gdLst/>
              <a:ahLst/>
              <a:cxnLst/>
              <a:rect l="l" t="t" r="r" b="b"/>
              <a:pathLst>
                <a:path w="85852" h="89283" extrusionOk="0">
                  <a:moveTo>
                    <a:pt x="42828" y="0"/>
                  </a:moveTo>
                  <a:cubicBezTo>
                    <a:pt x="42573" y="0"/>
                    <a:pt x="42317" y="82"/>
                    <a:pt x="42106" y="252"/>
                  </a:cubicBezTo>
                  <a:lnTo>
                    <a:pt x="1" y="31946"/>
                  </a:lnTo>
                  <a:lnTo>
                    <a:pt x="43131" y="89282"/>
                  </a:lnTo>
                  <a:lnTo>
                    <a:pt x="85210" y="57588"/>
                  </a:lnTo>
                  <a:cubicBezTo>
                    <a:pt x="85749" y="57178"/>
                    <a:pt x="85851" y="56409"/>
                    <a:pt x="85441" y="55870"/>
                  </a:cubicBezTo>
                  <a:lnTo>
                    <a:pt x="43798" y="482"/>
                  </a:lnTo>
                  <a:cubicBezTo>
                    <a:pt x="43557" y="166"/>
                    <a:pt x="43192" y="0"/>
                    <a:pt x="428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9"/>
            <p:cNvSpPr/>
            <p:nvPr/>
          </p:nvSpPr>
          <p:spPr>
            <a:xfrm>
              <a:off x="373105" y="1605205"/>
              <a:ext cx="899265" cy="1180097"/>
            </a:xfrm>
            <a:custGeom>
              <a:avLst/>
              <a:gdLst/>
              <a:ahLst/>
              <a:cxnLst/>
              <a:rect l="l" t="t" r="r" b="b"/>
              <a:pathLst>
                <a:path w="44337" h="58183" extrusionOk="0">
                  <a:moveTo>
                    <a:pt x="1155" y="0"/>
                  </a:moveTo>
                  <a:lnTo>
                    <a:pt x="1" y="872"/>
                  </a:lnTo>
                  <a:lnTo>
                    <a:pt x="43157" y="58183"/>
                  </a:lnTo>
                  <a:lnTo>
                    <a:pt x="44337" y="57311"/>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9"/>
            <p:cNvSpPr/>
            <p:nvPr/>
          </p:nvSpPr>
          <p:spPr>
            <a:xfrm>
              <a:off x="762685" y="1424197"/>
              <a:ext cx="916931" cy="993396"/>
            </a:xfrm>
            <a:custGeom>
              <a:avLst/>
              <a:gdLst/>
              <a:ahLst/>
              <a:cxnLst/>
              <a:rect l="l" t="t" r="r" b="b"/>
              <a:pathLst>
                <a:path w="45208" h="48978" extrusionOk="0">
                  <a:moveTo>
                    <a:pt x="19206" y="1"/>
                  </a:moveTo>
                  <a:lnTo>
                    <a:pt x="0" y="14463"/>
                  </a:lnTo>
                  <a:lnTo>
                    <a:pt x="26001" y="48978"/>
                  </a:lnTo>
                  <a:lnTo>
                    <a:pt x="45208" y="34515"/>
                  </a:lnTo>
                  <a:lnTo>
                    <a:pt x="192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192;p53">
            <a:extLst>
              <a:ext uri="{FF2B5EF4-FFF2-40B4-BE49-F238E27FC236}">
                <a16:creationId xmlns:a16="http://schemas.microsoft.com/office/drawing/2014/main" id="{AEE69DB3-DBFE-6E74-CCD4-4BF8A81692F9}"/>
              </a:ext>
            </a:extLst>
          </p:cNvPr>
          <p:cNvGrpSpPr/>
          <p:nvPr/>
        </p:nvGrpSpPr>
        <p:grpSpPr>
          <a:xfrm rot="-618237" flipH="1">
            <a:off x="6501013" y="-299659"/>
            <a:ext cx="2237788" cy="1755910"/>
            <a:chOff x="-2415600" y="2986400"/>
            <a:chExt cx="1943075" cy="1524659"/>
          </a:xfrm>
        </p:grpSpPr>
        <p:sp>
          <p:nvSpPr>
            <p:cNvPr id="3" name="Google Shape;2193;p53">
              <a:extLst>
                <a:ext uri="{FF2B5EF4-FFF2-40B4-BE49-F238E27FC236}">
                  <a16:creationId xmlns:a16="http://schemas.microsoft.com/office/drawing/2014/main" id="{53211D37-CEB3-CBCE-0776-A9D2C5769C08}"/>
                </a:ext>
              </a:extLst>
            </p:cNvPr>
            <p:cNvSpPr/>
            <p:nvPr/>
          </p:nvSpPr>
          <p:spPr>
            <a:xfrm>
              <a:off x="-2415600" y="2986400"/>
              <a:ext cx="1117375" cy="1251275"/>
            </a:xfrm>
            <a:custGeom>
              <a:avLst/>
              <a:gdLst/>
              <a:ahLst/>
              <a:cxnLst/>
              <a:rect l="l" t="t" r="r" b="b"/>
              <a:pathLst>
                <a:path w="44695" h="50051" extrusionOk="0">
                  <a:moveTo>
                    <a:pt x="11387" y="1"/>
                  </a:moveTo>
                  <a:cubicBezTo>
                    <a:pt x="10743" y="1"/>
                    <a:pt x="10152" y="449"/>
                    <a:pt x="10001" y="1099"/>
                  </a:cubicBezTo>
                  <a:lnTo>
                    <a:pt x="180" y="41127"/>
                  </a:lnTo>
                  <a:cubicBezTo>
                    <a:pt x="0" y="41896"/>
                    <a:pt x="462" y="42665"/>
                    <a:pt x="1257" y="42871"/>
                  </a:cubicBezTo>
                  <a:lnTo>
                    <a:pt x="33617" y="50051"/>
                  </a:lnTo>
                  <a:lnTo>
                    <a:pt x="44695" y="8433"/>
                  </a:lnTo>
                  <a:lnTo>
                    <a:pt x="11744" y="48"/>
                  </a:lnTo>
                  <a:cubicBezTo>
                    <a:pt x="11625" y="16"/>
                    <a:pt x="11505" y="1"/>
                    <a:pt x="113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194;p53">
              <a:extLst>
                <a:ext uri="{FF2B5EF4-FFF2-40B4-BE49-F238E27FC236}">
                  <a16:creationId xmlns:a16="http://schemas.microsoft.com/office/drawing/2014/main" id="{3FD21217-3E6E-AF6D-6208-9E79EBE0D9B2}"/>
                </a:ext>
              </a:extLst>
            </p:cNvPr>
            <p:cNvSpPr/>
            <p:nvPr/>
          </p:nvSpPr>
          <p:spPr>
            <a:xfrm>
              <a:off x="-1586075" y="3188225"/>
              <a:ext cx="1113550" cy="1279575"/>
            </a:xfrm>
            <a:custGeom>
              <a:avLst/>
              <a:gdLst/>
              <a:ahLst/>
              <a:cxnLst/>
              <a:rect l="l" t="t" r="r" b="b"/>
              <a:pathLst>
                <a:path w="44542" h="51183" extrusionOk="0">
                  <a:moveTo>
                    <a:pt x="10411" y="1"/>
                  </a:moveTo>
                  <a:lnTo>
                    <a:pt x="0" y="41772"/>
                  </a:lnTo>
                  <a:lnTo>
                    <a:pt x="31797" y="51132"/>
                  </a:lnTo>
                  <a:cubicBezTo>
                    <a:pt x="31925" y="51166"/>
                    <a:pt x="32054" y="51182"/>
                    <a:pt x="32181" y="51182"/>
                  </a:cubicBezTo>
                  <a:cubicBezTo>
                    <a:pt x="32815" y="51182"/>
                    <a:pt x="33395" y="50773"/>
                    <a:pt x="33566" y="50132"/>
                  </a:cubicBezTo>
                  <a:lnTo>
                    <a:pt x="44336" y="10360"/>
                  </a:lnTo>
                  <a:cubicBezTo>
                    <a:pt x="44541" y="9591"/>
                    <a:pt x="44080" y="8796"/>
                    <a:pt x="43310" y="8591"/>
                  </a:cubicBezTo>
                  <a:lnTo>
                    <a:pt x="10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95;p53">
              <a:extLst>
                <a:ext uri="{FF2B5EF4-FFF2-40B4-BE49-F238E27FC236}">
                  <a16:creationId xmlns:a16="http://schemas.microsoft.com/office/drawing/2014/main" id="{9EFF3EE1-4D8B-A091-D55F-2C44D08508E3}"/>
                </a:ext>
              </a:extLst>
            </p:cNvPr>
            <p:cNvSpPr/>
            <p:nvPr/>
          </p:nvSpPr>
          <p:spPr>
            <a:xfrm>
              <a:off x="-2402775" y="2994000"/>
              <a:ext cx="1133400" cy="1217400"/>
            </a:xfrm>
            <a:custGeom>
              <a:avLst/>
              <a:gdLst/>
              <a:ahLst/>
              <a:cxnLst/>
              <a:rect l="l" t="t" r="r" b="b"/>
              <a:pathLst>
                <a:path w="45336" h="48696" extrusionOk="0">
                  <a:moveTo>
                    <a:pt x="12283" y="0"/>
                  </a:moveTo>
                  <a:lnTo>
                    <a:pt x="0" y="41900"/>
                  </a:lnTo>
                  <a:lnTo>
                    <a:pt x="19104" y="42131"/>
                  </a:lnTo>
                  <a:cubicBezTo>
                    <a:pt x="23976" y="42823"/>
                    <a:pt x="28540" y="44874"/>
                    <a:pt x="32309" y="48054"/>
                  </a:cubicBezTo>
                  <a:lnTo>
                    <a:pt x="33053" y="48695"/>
                  </a:lnTo>
                  <a:lnTo>
                    <a:pt x="45336" y="6770"/>
                  </a:lnTo>
                  <a:lnTo>
                    <a:pt x="44567" y="6129"/>
                  </a:lnTo>
                  <a:cubicBezTo>
                    <a:pt x="40797" y="2975"/>
                    <a:pt x="36233" y="923"/>
                    <a:pt x="31361" y="231"/>
                  </a:cubicBezTo>
                  <a:lnTo>
                    <a:pt x="122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96;p53">
              <a:extLst>
                <a:ext uri="{FF2B5EF4-FFF2-40B4-BE49-F238E27FC236}">
                  <a16:creationId xmlns:a16="http://schemas.microsoft.com/office/drawing/2014/main" id="{B40FF482-407F-AEB7-BE17-095897DB0BB3}"/>
                </a:ext>
              </a:extLst>
            </p:cNvPr>
            <p:cNvSpPr/>
            <p:nvPr/>
          </p:nvSpPr>
          <p:spPr>
            <a:xfrm>
              <a:off x="-2351263" y="3014809"/>
              <a:ext cx="1085975" cy="1231500"/>
            </a:xfrm>
            <a:custGeom>
              <a:avLst/>
              <a:gdLst/>
              <a:ahLst/>
              <a:cxnLst/>
              <a:rect l="l" t="t" r="r" b="b"/>
              <a:pathLst>
                <a:path w="43439" h="49260" extrusionOk="0">
                  <a:moveTo>
                    <a:pt x="12258" y="0"/>
                  </a:moveTo>
                  <a:lnTo>
                    <a:pt x="1" y="41925"/>
                  </a:lnTo>
                  <a:lnTo>
                    <a:pt x="17207" y="42695"/>
                  </a:lnTo>
                  <a:cubicBezTo>
                    <a:pt x="22079" y="43387"/>
                    <a:pt x="26643" y="45438"/>
                    <a:pt x="30412" y="48618"/>
                  </a:cubicBezTo>
                  <a:lnTo>
                    <a:pt x="31156" y="49259"/>
                  </a:lnTo>
                  <a:lnTo>
                    <a:pt x="43439" y="7334"/>
                  </a:lnTo>
                  <a:lnTo>
                    <a:pt x="42670" y="6693"/>
                  </a:lnTo>
                  <a:cubicBezTo>
                    <a:pt x="38900" y="3539"/>
                    <a:pt x="34336" y="1487"/>
                    <a:pt x="29464" y="769"/>
                  </a:cubicBezTo>
                  <a:lnTo>
                    <a:pt x="1225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97;p53">
              <a:extLst>
                <a:ext uri="{FF2B5EF4-FFF2-40B4-BE49-F238E27FC236}">
                  <a16:creationId xmlns:a16="http://schemas.microsoft.com/office/drawing/2014/main" id="{16BFE232-A1CA-0ED6-AF52-EEDC7FF99899}"/>
                </a:ext>
              </a:extLst>
            </p:cNvPr>
            <p:cNvSpPr/>
            <p:nvPr/>
          </p:nvSpPr>
          <p:spPr>
            <a:xfrm>
              <a:off x="-1573663" y="3188659"/>
              <a:ext cx="1070600" cy="1322400"/>
            </a:xfrm>
            <a:custGeom>
              <a:avLst/>
              <a:gdLst/>
              <a:ahLst/>
              <a:cxnLst/>
              <a:rect l="l" t="t" r="r" b="b"/>
              <a:pathLst>
                <a:path w="42824" h="52896" extrusionOk="0">
                  <a:moveTo>
                    <a:pt x="17135" y="1"/>
                  </a:moveTo>
                  <a:cubicBezTo>
                    <a:pt x="15803" y="1"/>
                    <a:pt x="14490" y="86"/>
                    <a:pt x="13232" y="252"/>
                  </a:cubicBezTo>
                  <a:lnTo>
                    <a:pt x="12258" y="380"/>
                  </a:lnTo>
                  <a:lnTo>
                    <a:pt x="1" y="42280"/>
                  </a:lnTo>
                  <a:lnTo>
                    <a:pt x="975" y="42151"/>
                  </a:lnTo>
                  <a:cubicBezTo>
                    <a:pt x="2113" y="42002"/>
                    <a:pt x="3255" y="41927"/>
                    <a:pt x="4394" y="41927"/>
                  </a:cubicBezTo>
                  <a:cubicBezTo>
                    <a:pt x="8133" y="41927"/>
                    <a:pt x="11844" y="42727"/>
                    <a:pt x="15284" y="44280"/>
                  </a:cubicBezTo>
                  <a:lnTo>
                    <a:pt x="30208" y="52895"/>
                  </a:lnTo>
                  <a:lnTo>
                    <a:pt x="42824" y="9124"/>
                  </a:lnTo>
                  <a:lnTo>
                    <a:pt x="28284" y="2226"/>
                  </a:lnTo>
                  <a:cubicBezTo>
                    <a:pt x="24955" y="704"/>
                    <a:pt x="20963" y="1"/>
                    <a:pt x="1713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2198;p53">
              <a:extLst>
                <a:ext uri="{FF2B5EF4-FFF2-40B4-BE49-F238E27FC236}">
                  <a16:creationId xmlns:a16="http://schemas.microsoft.com/office/drawing/2014/main" id="{2285CCBB-451F-9B3A-9F38-F81A12E4E3A6}"/>
                </a:ext>
              </a:extLst>
            </p:cNvPr>
            <p:cNvGrpSpPr/>
            <p:nvPr/>
          </p:nvGrpSpPr>
          <p:grpSpPr>
            <a:xfrm>
              <a:off x="-2218800" y="3088875"/>
              <a:ext cx="1598825" cy="1190475"/>
              <a:chOff x="-2218800" y="3088875"/>
              <a:chExt cx="1598825" cy="1190475"/>
            </a:xfrm>
          </p:grpSpPr>
          <p:sp>
            <p:nvSpPr>
              <p:cNvPr id="9" name="Google Shape;2199;p53">
                <a:extLst>
                  <a:ext uri="{FF2B5EF4-FFF2-40B4-BE49-F238E27FC236}">
                    <a16:creationId xmlns:a16="http://schemas.microsoft.com/office/drawing/2014/main" id="{8DA007CF-877B-D1CF-8260-090DEEBB8D82}"/>
                  </a:ext>
                </a:extLst>
              </p:cNvPr>
              <p:cNvSpPr/>
              <p:nvPr/>
            </p:nvSpPr>
            <p:spPr>
              <a:xfrm>
                <a:off x="-2218800" y="3088875"/>
                <a:ext cx="841100" cy="985325"/>
              </a:xfrm>
              <a:custGeom>
                <a:avLst/>
                <a:gdLst/>
                <a:ahLst/>
                <a:cxnLst/>
                <a:rect l="l" t="t" r="r" b="b"/>
                <a:pathLst>
                  <a:path w="33644" h="39413" extrusionOk="0">
                    <a:moveTo>
                      <a:pt x="9539" y="0"/>
                    </a:moveTo>
                    <a:lnTo>
                      <a:pt x="9462" y="667"/>
                    </a:lnTo>
                    <a:lnTo>
                      <a:pt x="22412" y="2385"/>
                    </a:lnTo>
                    <a:cubicBezTo>
                      <a:pt x="26027" y="3077"/>
                      <a:pt x="29489" y="4436"/>
                      <a:pt x="32643" y="6360"/>
                    </a:cubicBezTo>
                    <a:lnTo>
                      <a:pt x="33284" y="6744"/>
                    </a:lnTo>
                    <a:lnTo>
                      <a:pt x="33643" y="6154"/>
                    </a:lnTo>
                    <a:lnTo>
                      <a:pt x="33002" y="5770"/>
                    </a:lnTo>
                    <a:cubicBezTo>
                      <a:pt x="29797" y="3795"/>
                      <a:pt x="26233" y="2411"/>
                      <a:pt x="22540" y="1693"/>
                    </a:cubicBezTo>
                    <a:lnTo>
                      <a:pt x="9539" y="0"/>
                    </a:lnTo>
                    <a:close/>
                    <a:moveTo>
                      <a:pt x="8668" y="2385"/>
                    </a:moveTo>
                    <a:lnTo>
                      <a:pt x="8591" y="3052"/>
                    </a:lnTo>
                    <a:lnTo>
                      <a:pt x="21540" y="4770"/>
                    </a:lnTo>
                    <a:cubicBezTo>
                      <a:pt x="25156" y="5462"/>
                      <a:pt x="28617" y="6821"/>
                      <a:pt x="31771" y="8744"/>
                    </a:cubicBezTo>
                    <a:lnTo>
                      <a:pt x="32387" y="9129"/>
                    </a:lnTo>
                    <a:lnTo>
                      <a:pt x="32771" y="8565"/>
                    </a:lnTo>
                    <a:lnTo>
                      <a:pt x="32130" y="8180"/>
                    </a:lnTo>
                    <a:cubicBezTo>
                      <a:pt x="28899" y="6206"/>
                      <a:pt x="25361" y="4821"/>
                      <a:pt x="21668" y="4103"/>
                    </a:cubicBezTo>
                    <a:lnTo>
                      <a:pt x="8668" y="2385"/>
                    </a:lnTo>
                    <a:close/>
                    <a:moveTo>
                      <a:pt x="7796" y="4795"/>
                    </a:moveTo>
                    <a:lnTo>
                      <a:pt x="7719" y="5488"/>
                    </a:lnTo>
                    <a:lnTo>
                      <a:pt x="20668" y="7180"/>
                    </a:lnTo>
                    <a:cubicBezTo>
                      <a:pt x="24284" y="7898"/>
                      <a:pt x="27746" y="9232"/>
                      <a:pt x="30900" y="11180"/>
                    </a:cubicBezTo>
                    <a:lnTo>
                      <a:pt x="31515" y="11565"/>
                    </a:lnTo>
                    <a:lnTo>
                      <a:pt x="31874" y="10975"/>
                    </a:lnTo>
                    <a:lnTo>
                      <a:pt x="31259" y="10591"/>
                    </a:lnTo>
                    <a:cubicBezTo>
                      <a:pt x="28028" y="8616"/>
                      <a:pt x="24489" y="7231"/>
                      <a:pt x="20796" y="6513"/>
                    </a:cubicBezTo>
                    <a:lnTo>
                      <a:pt x="7796" y="4795"/>
                    </a:lnTo>
                    <a:close/>
                    <a:moveTo>
                      <a:pt x="6873" y="9206"/>
                    </a:moveTo>
                    <a:lnTo>
                      <a:pt x="6770" y="9873"/>
                    </a:lnTo>
                    <a:lnTo>
                      <a:pt x="19745" y="11591"/>
                    </a:lnTo>
                    <a:cubicBezTo>
                      <a:pt x="23361" y="12283"/>
                      <a:pt x="26822" y="13642"/>
                      <a:pt x="29976" y="15565"/>
                    </a:cubicBezTo>
                    <a:lnTo>
                      <a:pt x="30592" y="15950"/>
                    </a:lnTo>
                    <a:lnTo>
                      <a:pt x="30951" y="15386"/>
                    </a:lnTo>
                    <a:lnTo>
                      <a:pt x="30335" y="15001"/>
                    </a:lnTo>
                    <a:cubicBezTo>
                      <a:pt x="27104" y="13027"/>
                      <a:pt x="23566" y="11642"/>
                      <a:pt x="19848" y="10924"/>
                    </a:cubicBezTo>
                    <a:lnTo>
                      <a:pt x="6873" y="9206"/>
                    </a:lnTo>
                    <a:close/>
                    <a:moveTo>
                      <a:pt x="5975" y="11616"/>
                    </a:moveTo>
                    <a:lnTo>
                      <a:pt x="5898" y="12283"/>
                    </a:lnTo>
                    <a:lnTo>
                      <a:pt x="18848" y="14001"/>
                    </a:lnTo>
                    <a:cubicBezTo>
                      <a:pt x="22463" y="14693"/>
                      <a:pt x="25925" y="16052"/>
                      <a:pt x="29079" y="17976"/>
                    </a:cubicBezTo>
                    <a:lnTo>
                      <a:pt x="29694" y="18360"/>
                    </a:lnTo>
                    <a:lnTo>
                      <a:pt x="30079" y="17796"/>
                    </a:lnTo>
                    <a:lnTo>
                      <a:pt x="29438" y="17411"/>
                    </a:lnTo>
                    <a:cubicBezTo>
                      <a:pt x="26207" y="15437"/>
                      <a:pt x="22668" y="14052"/>
                      <a:pt x="18976" y="13334"/>
                    </a:cubicBezTo>
                    <a:lnTo>
                      <a:pt x="5975" y="11616"/>
                    </a:lnTo>
                    <a:close/>
                    <a:moveTo>
                      <a:pt x="5078" y="14027"/>
                    </a:moveTo>
                    <a:lnTo>
                      <a:pt x="5001" y="14693"/>
                    </a:lnTo>
                    <a:lnTo>
                      <a:pt x="17950" y="16411"/>
                    </a:lnTo>
                    <a:cubicBezTo>
                      <a:pt x="21566" y="17104"/>
                      <a:pt x="25027" y="18463"/>
                      <a:pt x="28181" y="20386"/>
                    </a:cubicBezTo>
                    <a:lnTo>
                      <a:pt x="28797" y="20796"/>
                    </a:lnTo>
                    <a:lnTo>
                      <a:pt x="29181" y="20206"/>
                    </a:lnTo>
                    <a:lnTo>
                      <a:pt x="28566" y="19822"/>
                    </a:lnTo>
                    <a:cubicBezTo>
                      <a:pt x="25335" y="17847"/>
                      <a:pt x="21796" y="16463"/>
                      <a:pt x="18104" y="15745"/>
                    </a:cubicBezTo>
                    <a:lnTo>
                      <a:pt x="5078" y="14027"/>
                    </a:lnTo>
                    <a:close/>
                    <a:moveTo>
                      <a:pt x="4078" y="19053"/>
                    </a:moveTo>
                    <a:lnTo>
                      <a:pt x="4001" y="19719"/>
                    </a:lnTo>
                    <a:lnTo>
                      <a:pt x="16950" y="21437"/>
                    </a:lnTo>
                    <a:cubicBezTo>
                      <a:pt x="20591" y="22130"/>
                      <a:pt x="24053" y="23489"/>
                      <a:pt x="27207" y="25412"/>
                    </a:cubicBezTo>
                    <a:lnTo>
                      <a:pt x="27822" y="25797"/>
                    </a:lnTo>
                    <a:lnTo>
                      <a:pt x="28181" y="25232"/>
                    </a:lnTo>
                    <a:lnTo>
                      <a:pt x="27566" y="24822"/>
                    </a:lnTo>
                    <a:cubicBezTo>
                      <a:pt x="24335" y="22848"/>
                      <a:pt x="20796" y="21463"/>
                      <a:pt x="17104" y="20745"/>
                    </a:cubicBezTo>
                    <a:lnTo>
                      <a:pt x="4078" y="19053"/>
                    </a:lnTo>
                    <a:close/>
                    <a:moveTo>
                      <a:pt x="3231" y="21463"/>
                    </a:moveTo>
                    <a:lnTo>
                      <a:pt x="3129" y="22130"/>
                    </a:lnTo>
                    <a:lnTo>
                      <a:pt x="16078" y="23848"/>
                    </a:lnTo>
                    <a:cubicBezTo>
                      <a:pt x="19899" y="24617"/>
                      <a:pt x="24438" y="26668"/>
                      <a:pt x="26310" y="27848"/>
                    </a:cubicBezTo>
                    <a:lnTo>
                      <a:pt x="26925" y="28233"/>
                    </a:lnTo>
                    <a:lnTo>
                      <a:pt x="27310" y="27643"/>
                    </a:lnTo>
                    <a:lnTo>
                      <a:pt x="26669" y="27258"/>
                    </a:lnTo>
                    <a:cubicBezTo>
                      <a:pt x="24745" y="26053"/>
                      <a:pt x="20104" y="23925"/>
                      <a:pt x="16206" y="23155"/>
                    </a:cubicBezTo>
                    <a:lnTo>
                      <a:pt x="3231" y="21463"/>
                    </a:lnTo>
                    <a:close/>
                    <a:moveTo>
                      <a:pt x="2334" y="23848"/>
                    </a:moveTo>
                    <a:lnTo>
                      <a:pt x="2231" y="24514"/>
                    </a:lnTo>
                    <a:lnTo>
                      <a:pt x="15206" y="26232"/>
                    </a:lnTo>
                    <a:cubicBezTo>
                      <a:pt x="18925" y="26976"/>
                      <a:pt x="24540" y="29669"/>
                      <a:pt x="25438" y="30233"/>
                    </a:cubicBezTo>
                    <a:lnTo>
                      <a:pt x="26053" y="30617"/>
                    </a:lnTo>
                    <a:lnTo>
                      <a:pt x="26412" y="30053"/>
                    </a:lnTo>
                    <a:lnTo>
                      <a:pt x="25797" y="29669"/>
                    </a:lnTo>
                    <a:cubicBezTo>
                      <a:pt x="24848" y="29079"/>
                      <a:pt x="19207" y="26335"/>
                      <a:pt x="15335" y="25566"/>
                    </a:cubicBezTo>
                    <a:lnTo>
                      <a:pt x="2334" y="23848"/>
                    </a:lnTo>
                    <a:close/>
                    <a:moveTo>
                      <a:pt x="1283" y="27592"/>
                    </a:moveTo>
                    <a:lnTo>
                      <a:pt x="1180" y="28284"/>
                    </a:lnTo>
                    <a:lnTo>
                      <a:pt x="14155" y="29976"/>
                    </a:lnTo>
                    <a:cubicBezTo>
                      <a:pt x="17771" y="30694"/>
                      <a:pt x="21232" y="32053"/>
                      <a:pt x="24361" y="33976"/>
                    </a:cubicBezTo>
                    <a:lnTo>
                      <a:pt x="25002" y="34361"/>
                    </a:lnTo>
                    <a:lnTo>
                      <a:pt x="25361" y="33797"/>
                    </a:lnTo>
                    <a:lnTo>
                      <a:pt x="24745" y="33387"/>
                    </a:lnTo>
                    <a:cubicBezTo>
                      <a:pt x="21514" y="31412"/>
                      <a:pt x="17976" y="30028"/>
                      <a:pt x="14258" y="29310"/>
                    </a:cubicBezTo>
                    <a:lnTo>
                      <a:pt x="1283" y="27592"/>
                    </a:lnTo>
                    <a:close/>
                    <a:moveTo>
                      <a:pt x="693" y="30156"/>
                    </a:moveTo>
                    <a:lnTo>
                      <a:pt x="590" y="30822"/>
                    </a:lnTo>
                    <a:lnTo>
                      <a:pt x="13565" y="32541"/>
                    </a:lnTo>
                    <a:cubicBezTo>
                      <a:pt x="17181" y="33233"/>
                      <a:pt x="20643" y="34592"/>
                      <a:pt x="23797" y="36515"/>
                    </a:cubicBezTo>
                    <a:lnTo>
                      <a:pt x="24412" y="36900"/>
                    </a:lnTo>
                    <a:lnTo>
                      <a:pt x="24771" y="36310"/>
                    </a:lnTo>
                    <a:lnTo>
                      <a:pt x="24130" y="35925"/>
                    </a:lnTo>
                    <a:cubicBezTo>
                      <a:pt x="20925" y="33951"/>
                      <a:pt x="17386" y="32566"/>
                      <a:pt x="13668" y="31874"/>
                    </a:cubicBezTo>
                    <a:lnTo>
                      <a:pt x="693" y="30156"/>
                    </a:lnTo>
                    <a:close/>
                    <a:moveTo>
                      <a:pt x="103" y="32643"/>
                    </a:moveTo>
                    <a:lnTo>
                      <a:pt x="0" y="33335"/>
                    </a:lnTo>
                    <a:lnTo>
                      <a:pt x="12975" y="35053"/>
                    </a:lnTo>
                    <a:cubicBezTo>
                      <a:pt x="16591" y="35746"/>
                      <a:pt x="20053" y="37105"/>
                      <a:pt x="23207" y="39028"/>
                    </a:cubicBezTo>
                    <a:lnTo>
                      <a:pt x="23848" y="39413"/>
                    </a:lnTo>
                    <a:lnTo>
                      <a:pt x="24181" y="38823"/>
                    </a:lnTo>
                    <a:lnTo>
                      <a:pt x="23540" y="38438"/>
                    </a:lnTo>
                    <a:cubicBezTo>
                      <a:pt x="20335" y="36464"/>
                      <a:pt x="16796" y="35079"/>
                      <a:pt x="13104" y="34361"/>
                    </a:cubicBezTo>
                    <a:lnTo>
                      <a:pt x="103" y="3264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00;p53">
                <a:extLst>
                  <a:ext uri="{FF2B5EF4-FFF2-40B4-BE49-F238E27FC236}">
                    <a16:creationId xmlns:a16="http://schemas.microsoft.com/office/drawing/2014/main" id="{F2695C94-D30E-D8F9-7B86-CF436C9B2A8F}"/>
                  </a:ext>
                </a:extLst>
              </p:cNvPr>
              <p:cNvSpPr/>
              <p:nvPr/>
            </p:nvSpPr>
            <p:spPr>
              <a:xfrm>
                <a:off x="-1461075" y="3283625"/>
                <a:ext cx="841100" cy="995725"/>
              </a:xfrm>
              <a:custGeom>
                <a:avLst/>
                <a:gdLst/>
                <a:ahLst/>
                <a:cxnLst/>
                <a:rect l="l" t="t" r="r" b="b"/>
                <a:pathLst>
                  <a:path w="33644" h="39829" extrusionOk="0">
                    <a:moveTo>
                      <a:pt x="11739" y="1"/>
                    </a:moveTo>
                    <a:cubicBezTo>
                      <a:pt x="10432" y="1"/>
                      <a:pt x="9481" y="31"/>
                      <a:pt x="9386" y="31"/>
                    </a:cubicBezTo>
                    <a:lnTo>
                      <a:pt x="9386" y="698"/>
                    </a:lnTo>
                    <a:cubicBezTo>
                      <a:pt x="9406" y="698"/>
                      <a:pt x="10284" y="673"/>
                      <a:pt x="11526" y="673"/>
                    </a:cubicBezTo>
                    <a:cubicBezTo>
                      <a:pt x="13388" y="673"/>
                      <a:pt x="16068" y="729"/>
                      <a:pt x="17899" y="1006"/>
                    </a:cubicBezTo>
                    <a:cubicBezTo>
                      <a:pt x="22643" y="1775"/>
                      <a:pt x="29618" y="4878"/>
                      <a:pt x="32618" y="6750"/>
                    </a:cubicBezTo>
                    <a:lnTo>
                      <a:pt x="33259" y="7134"/>
                    </a:lnTo>
                    <a:lnTo>
                      <a:pt x="33644" y="6570"/>
                    </a:lnTo>
                    <a:lnTo>
                      <a:pt x="33028" y="6185"/>
                    </a:lnTo>
                    <a:cubicBezTo>
                      <a:pt x="29977" y="4288"/>
                      <a:pt x="22874" y="1108"/>
                      <a:pt x="18053" y="365"/>
                    </a:cubicBezTo>
                    <a:cubicBezTo>
                      <a:pt x="16198" y="63"/>
                      <a:pt x="13606" y="1"/>
                      <a:pt x="11739" y="1"/>
                    </a:cubicBezTo>
                    <a:close/>
                    <a:moveTo>
                      <a:pt x="8770" y="2801"/>
                    </a:moveTo>
                    <a:lnTo>
                      <a:pt x="8770" y="3493"/>
                    </a:lnTo>
                    <a:cubicBezTo>
                      <a:pt x="8847" y="3493"/>
                      <a:pt x="16130" y="3519"/>
                      <a:pt x="19258" y="4288"/>
                    </a:cubicBezTo>
                    <a:cubicBezTo>
                      <a:pt x="22976" y="5211"/>
                      <a:pt x="28489" y="7134"/>
                      <a:pt x="31746" y="9160"/>
                    </a:cubicBezTo>
                    <a:lnTo>
                      <a:pt x="32387" y="9545"/>
                    </a:lnTo>
                    <a:lnTo>
                      <a:pt x="32746" y="8980"/>
                    </a:lnTo>
                    <a:lnTo>
                      <a:pt x="32105" y="8570"/>
                    </a:lnTo>
                    <a:cubicBezTo>
                      <a:pt x="28797" y="6519"/>
                      <a:pt x="23207" y="4570"/>
                      <a:pt x="19412" y="3621"/>
                    </a:cubicBezTo>
                    <a:cubicBezTo>
                      <a:pt x="16207" y="2852"/>
                      <a:pt x="9078" y="2801"/>
                      <a:pt x="8770" y="2801"/>
                    </a:cubicBezTo>
                    <a:close/>
                    <a:moveTo>
                      <a:pt x="8129" y="5570"/>
                    </a:moveTo>
                    <a:lnTo>
                      <a:pt x="8129" y="6262"/>
                    </a:lnTo>
                    <a:cubicBezTo>
                      <a:pt x="8232" y="6262"/>
                      <a:pt x="17412" y="6467"/>
                      <a:pt x="20592" y="7570"/>
                    </a:cubicBezTo>
                    <a:cubicBezTo>
                      <a:pt x="21463" y="7878"/>
                      <a:pt x="22361" y="8160"/>
                      <a:pt x="23233" y="8442"/>
                    </a:cubicBezTo>
                    <a:cubicBezTo>
                      <a:pt x="25976" y="9314"/>
                      <a:pt x="28592" y="10160"/>
                      <a:pt x="30874" y="11570"/>
                    </a:cubicBezTo>
                    <a:lnTo>
                      <a:pt x="31490" y="11955"/>
                    </a:lnTo>
                    <a:lnTo>
                      <a:pt x="31849" y="11391"/>
                    </a:lnTo>
                    <a:lnTo>
                      <a:pt x="31208" y="11006"/>
                    </a:lnTo>
                    <a:cubicBezTo>
                      <a:pt x="28874" y="9519"/>
                      <a:pt x="26079" y="8647"/>
                      <a:pt x="23412" y="7801"/>
                    </a:cubicBezTo>
                    <a:cubicBezTo>
                      <a:pt x="22540" y="7519"/>
                      <a:pt x="21669" y="7237"/>
                      <a:pt x="20797" y="6929"/>
                    </a:cubicBezTo>
                    <a:cubicBezTo>
                      <a:pt x="17540" y="5801"/>
                      <a:pt x="8514" y="5570"/>
                      <a:pt x="8129" y="5570"/>
                    </a:cubicBezTo>
                    <a:close/>
                    <a:moveTo>
                      <a:pt x="6822" y="9596"/>
                    </a:moveTo>
                    <a:lnTo>
                      <a:pt x="6745" y="10263"/>
                    </a:lnTo>
                    <a:lnTo>
                      <a:pt x="19694" y="11981"/>
                    </a:lnTo>
                    <a:cubicBezTo>
                      <a:pt x="23310" y="12699"/>
                      <a:pt x="26771" y="14032"/>
                      <a:pt x="29925" y="15981"/>
                    </a:cubicBezTo>
                    <a:lnTo>
                      <a:pt x="30566" y="16365"/>
                    </a:lnTo>
                    <a:lnTo>
                      <a:pt x="30925" y="15776"/>
                    </a:lnTo>
                    <a:lnTo>
                      <a:pt x="30284" y="15391"/>
                    </a:lnTo>
                    <a:cubicBezTo>
                      <a:pt x="27079" y="13417"/>
                      <a:pt x="23515" y="12032"/>
                      <a:pt x="19822" y="11314"/>
                    </a:cubicBezTo>
                    <a:lnTo>
                      <a:pt x="6822" y="9596"/>
                    </a:lnTo>
                    <a:close/>
                    <a:moveTo>
                      <a:pt x="5950" y="12006"/>
                    </a:moveTo>
                    <a:lnTo>
                      <a:pt x="5847" y="12673"/>
                    </a:lnTo>
                    <a:lnTo>
                      <a:pt x="18822" y="14391"/>
                    </a:lnTo>
                    <a:cubicBezTo>
                      <a:pt x="22438" y="15109"/>
                      <a:pt x="25900" y="16442"/>
                      <a:pt x="29054" y="18391"/>
                    </a:cubicBezTo>
                    <a:lnTo>
                      <a:pt x="29669" y="18776"/>
                    </a:lnTo>
                    <a:lnTo>
                      <a:pt x="30054" y="18186"/>
                    </a:lnTo>
                    <a:lnTo>
                      <a:pt x="29413" y="17801"/>
                    </a:lnTo>
                    <a:cubicBezTo>
                      <a:pt x="26182" y="15827"/>
                      <a:pt x="22643" y="14442"/>
                      <a:pt x="18925" y="13724"/>
                    </a:cubicBezTo>
                    <a:lnTo>
                      <a:pt x="5950" y="12006"/>
                    </a:lnTo>
                    <a:close/>
                    <a:moveTo>
                      <a:pt x="5052" y="14417"/>
                    </a:moveTo>
                    <a:lnTo>
                      <a:pt x="4975" y="15109"/>
                    </a:lnTo>
                    <a:lnTo>
                      <a:pt x="17925" y="16801"/>
                    </a:lnTo>
                    <a:cubicBezTo>
                      <a:pt x="21540" y="17519"/>
                      <a:pt x="25028" y="18853"/>
                      <a:pt x="28156" y="20802"/>
                    </a:cubicBezTo>
                    <a:lnTo>
                      <a:pt x="28797" y="21186"/>
                    </a:lnTo>
                    <a:lnTo>
                      <a:pt x="29156" y="20596"/>
                    </a:lnTo>
                    <a:lnTo>
                      <a:pt x="28515" y="20212"/>
                    </a:lnTo>
                    <a:cubicBezTo>
                      <a:pt x="25310" y="18237"/>
                      <a:pt x="21745" y="16853"/>
                      <a:pt x="18053" y="16135"/>
                    </a:cubicBezTo>
                    <a:lnTo>
                      <a:pt x="5052" y="14417"/>
                    </a:lnTo>
                    <a:close/>
                    <a:moveTo>
                      <a:pt x="4078" y="19443"/>
                    </a:moveTo>
                    <a:lnTo>
                      <a:pt x="4001" y="20109"/>
                    </a:lnTo>
                    <a:lnTo>
                      <a:pt x="16950" y="21827"/>
                    </a:lnTo>
                    <a:cubicBezTo>
                      <a:pt x="20566" y="22545"/>
                      <a:pt x="24028" y="23879"/>
                      <a:pt x="27182" y="25827"/>
                    </a:cubicBezTo>
                    <a:lnTo>
                      <a:pt x="27823" y="26212"/>
                    </a:lnTo>
                    <a:lnTo>
                      <a:pt x="28156" y="25622"/>
                    </a:lnTo>
                    <a:lnTo>
                      <a:pt x="27541" y="25238"/>
                    </a:lnTo>
                    <a:cubicBezTo>
                      <a:pt x="24310" y="23263"/>
                      <a:pt x="20771" y="21879"/>
                      <a:pt x="17079" y="21161"/>
                    </a:cubicBezTo>
                    <a:lnTo>
                      <a:pt x="4078" y="19443"/>
                    </a:lnTo>
                    <a:close/>
                    <a:moveTo>
                      <a:pt x="3180" y="21853"/>
                    </a:moveTo>
                    <a:lnTo>
                      <a:pt x="3103" y="22520"/>
                    </a:lnTo>
                    <a:lnTo>
                      <a:pt x="16053" y="24238"/>
                    </a:lnTo>
                    <a:cubicBezTo>
                      <a:pt x="19874" y="24981"/>
                      <a:pt x="24438" y="27058"/>
                      <a:pt x="26284" y="28212"/>
                    </a:cubicBezTo>
                    <a:lnTo>
                      <a:pt x="26925" y="28623"/>
                    </a:lnTo>
                    <a:lnTo>
                      <a:pt x="27284" y="28033"/>
                    </a:lnTo>
                    <a:lnTo>
                      <a:pt x="26643" y="27648"/>
                    </a:lnTo>
                    <a:cubicBezTo>
                      <a:pt x="24720" y="26443"/>
                      <a:pt x="20079" y="24340"/>
                      <a:pt x="16181" y="23571"/>
                    </a:cubicBezTo>
                    <a:lnTo>
                      <a:pt x="3180" y="21853"/>
                    </a:lnTo>
                    <a:close/>
                    <a:moveTo>
                      <a:pt x="2309" y="24263"/>
                    </a:moveTo>
                    <a:lnTo>
                      <a:pt x="2232" y="24930"/>
                    </a:lnTo>
                    <a:lnTo>
                      <a:pt x="15181" y="26648"/>
                    </a:lnTo>
                    <a:cubicBezTo>
                      <a:pt x="18925" y="27392"/>
                      <a:pt x="24515" y="30084"/>
                      <a:pt x="25412" y="30623"/>
                    </a:cubicBezTo>
                    <a:lnTo>
                      <a:pt x="26053" y="31007"/>
                    </a:lnTo>
                    <a:lnTo>
                      <a:pt x="26387" y="30443"/>
                    </a:lnTo>
                    <a:lnTo>
                      <a:pt x="25771" y="30058"/>
                    </a:lnTo>
                    <a:cubicBezTo>
                      <a:pt x="24823" y="29469"/>
                      <a:pt x="19181" y="26751"/>
                      <a:pt x="15309" y="25981"/>
                    </a:cubicBezTo>
                    <a:lnTo>
                      <a:pt x="2309" y="24263"/>
                    </a:lnTo>
                    <a:close/>
                    <a:moveTo>
                      <a:pt x="1257" y="28007"/>
                    </a:moveTo>
                    <a:lnTo>
                      <a:pt x="1180" y="28674"/>
                    </a:lnTo>
                    <a:lnTo>
                      <a:pt x="14130" y="30392"/>
                    </a:lnTo>
                    <a:cubicBezTo>
                      <a:pt x="17745" y="31110"/>
                      <a:pt x="21207" y="32443"/>
                      <a:pt x="24361" y="34392"/>
                    </a:cubicBezTo>
                    <a:lnTo>
                      <a:pt x="24976" y="34777"/>
                    </a:lnTo>
                    <a:lnTo>
                      <a:pt x="25335" y="34187"/>
                    </a:lnTo>
                    <a:lnTo>
                      <a:pt x="24720" y="33802"/>
                    </a:lnTo>
                    <a:cubicBezTo>
                      <a:pt x="21489" y="31828"/>
                      <a:pt x="17950" y="30443"/>
                      <a:pt x="14258" y="29725"/>
                    </a:cubicBezTo>
                    <a:lnTo>
                      <a:pt x="1257" y="28007"/>
                    </a:lnTo>
                    <a:close/>
                    <a:moveTo>
                      <a:pt x="667" y="30520"/>
                    </a:moveTo>
                    <a:lnTo>
                      <a:pt x="591" y="31212"/>
                    </a:lnTo>
                    <a:lnTo>
                      <a:pt x="13566" y="32905"/>
                    </a:lnTo>
                    <a:cubicBezTo>
                      <a:pt x="17155" y="33623"/>
                      <a:pt x="20617" y="34982"/>
                      <a:pt x="23771" y="36905"/>
                    </a:cubicBezTo>
                    <a:lnTo>
                      <a:pt x="24412" y="37290"/>
                    </a:lnTo>
                    <a:lnTo>
                      <a:pt x="24746" y="36726"/>
                    </a:lnTo>
                    <a:lnTo>
                      <a:pt x="24130" y="36315"/>
                    </a:lnTo>
                    <a:cubicBezTo>
                      <a:pt x="20899" y="34341"/>
                      <a:pt x="17361" y="32956"/>
                      <a:pt x="13668" y="32238"/>
                    </a:cubicBezTo>
                    <a:lnTo>
                      <a:pt x="667" y="30520"/>
                    </a:lnTo>
                    <a:close/>
                    <a:moveTo>
                      <a:pt x="103" y="33059"/>
                    </a:moveTo>
                    <a:lnTo>
                      <a:pt x="1" y="33725"/>
                    </a:lnTo>
                    <a:lnTo>
                      <a:pt x="12950" y="35443"/>
                    </a:lnTo>
                    <a:cubicBezTo>
                      <a:pt x="16566" y="36136"/>
                      <a:pt x="20027" y="37495"/>
                      <a:pt x="23181" y="39418"/>
                    </a:cubicBezTo>
                    <a:lnTo>
                      <a:pt x="23797" y="39828"/>
                    </a:lnTo>
                    <a:lnTo>
                      <a:pt x="24156" y="39238"/>
                    </a:lnTo>
                    <a:lnTo>
                      <a:pt x="23515" y="38854"/>
                    </a:lnTo>
                    <a:cubicBezTo>
                      <a:pt x="20310" y="36879"/>
                      <a:pt x="16745" y="35495"/>
                      <a:pt x="13053" y="34777"/>
                    </a:cubicBezTo>
                    <a:lnTo>
                      <a:pt x="103" y="330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76" name="Google Shape;1876;p39"/>
          <p:cNvGrpSpPr/>
          <p:nvPr/>
        </p:nvGrpSpPr>
        <p:grpSpPr>
          <a:xfrm rot="3600720">
            <a:off x="7044988" y="3082842"/>
            <a:ext cx="2138610" cy="2155770"/>
            <a:chOff x="1316532" y="441412"/>
            <a:chExt cx="4750743" cy="4788863"/>
          </a:xfrm>
        </p:grpSpPr>
        <p:sp>
          <p:nvSpPr>
            <p:cNvPr id="1877" name="Google Shape;1877;p39"/>
            <p:cNvSpPr/>
            <p:nvPr/>
          </p:nvSpPr>
          <p:spPr>
            <a:xfrm>
              <a:off x="1610100" y="473575"/>
              <a:ext cx="4457175" cy="4689450"/>
            </a:xfrm>
            <a:custGeom>
              <a:avLst/>
              <a:gdLst/>
              <a:ahLst/>
              <a:cxnLst/>
              <a:rect l="l" t="t" r="r" b="b"/>
              <a:pathLst>
                <a:path w="178287" h="187578" extrusionOk="0">
                  <a:moveTo>
                    <a:pt x="95602" y="1"/>
                  </a:moveTo>
                  <a:cubicBezTo>
                    <a:pt x="95141" y="1"/>
                    <a:pt x="94676" y="129"/>
                    <a:pt x="94258" y="394"/>
                  </a:cubicBezTo>
                  <a:lnTo>
                    <a:pt x="0" y="63859"/>
                  </a:lnTo>
                  <a:lnTo>
                    <a:pt x="79645" y="185257"/>
                  </a:lnTo>
                  <a:cubicBezTo>
                    <a:pt x="80631" y="186769"/>
                    <a:pt x="82280" y="187578"/>
                    <a:pt x="83965" y="187578"/>
                  </a:cubicBezTo>
                  <a:cubicBezTo>
                    <a:pt x="84955" y="187578"/>
                    <a:pt x="85959" y="187298"/>
                    <a:pt x="86847" y="186719"/>
                  </a:cubicBezTo>
                  <a:lnTo>
                    <a:pt x="176826" y="126176"/>
                  </a:lnTo>
                  <a:cubicBezTo>
                    <a:pt x="177974" y="125393"/>
                    <a:pt x="178287" y="123880"/>
                    <a:pt x="177504" y="122732"/>
                  </a:cubicBezTo>
                  <a:lnTo>
                    <a:pt x="97703" y="1125"/>
                  </a:lnTo>
                  <a:cubicBezTo>
                    <a:pt x="97205" y="394"/>
                    <a:pt x="96410" y="1"/>
                    <a:pt x="956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9"/>
            <p:cNvSpPr/>
            <p:nvPr/>
          </p:nvSpPr>
          <p:spPr>
            <a:xfrm>
              <a:off x="1616625" y="450800"/>
              <a:ext cx="4391950" cy="4645025"/>
            </a:xfrm>
            <a:custGeom>
              <a:avLst/>
              <a:gdLst/>
              <a:ahLst/>
              <a:cxnLst/>
              <a:rect l="l" t="t" r="r" b="b"/>
              <a:pathLst>
                <a:path w="175678" h="185801" extrusionOk="0">
                  <a:moveTo>
                    <a:pt x="93162" y="0"/>
                  </a:moveTo>
                  <a:lnTo>
                    <a:pt x="0" y="61587"/>
                  </a:lnTo>
                  <a:lnTo>
                    <a:pt x="80323" y="184028"/>
                  </a:lnTo>
                  <a:cubicBezTo>
                    <a:pt x="81085" y="185187"/>
                    <a:pt x="82329" y="185800"/>
                    <a:pt x="83604" y="185800"/>
                  </a:cubicBezTo>
                  <a:cubicBezTo>
                    <a:pt x="84339" y="185800"/>
                    <a:pt x="85083" y="185597"/>
                    <a:pt x="85751" y="185177"/>
                  </a:cubicBezTo>
                  <a:lnTo>
                    <a:pt x="175677" y="125782"/>
                  </a:lnTo>
                  <a:lnTo>
                    <a:pt x="931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9"/>
            <p:cNvSpPr/>
            <p:nvPr/>
          </p:nvSpPr>
          <p:spPr>
            <a:xfrm>
              <a:off x="3931325" y="462525"/>
              <a:ext cx="2064200" cy="3145900"/>
            </a:xfrm>
            <a:custGeom>
              <a:avLst/>
              <a:gdLst/>
              <a:ahLst/>
              <a:cxnLst/>
              <a:rect l="l" t="t" r="r" b="b"/>
              <a:pathLst>
                <a:path w="82568" h="125836" fill="none" extrusionOk="0">
                  <a:moveTo>
                    <a:pt x="0" y="1"/>
                  </a:moveTo>
                  <a:lnTo>
                    <a:pt x="82567" y="125835"/>
                  </a:lnTo>
                </a:path>
              </a:pathLst>
            </a:custGeom>
            <a:noFill/>
            <a:ln w="11750" cap="flat" cmpd="sng">
              <a:solidFill>
                <a:schemeClr val="dk1"/>
              </a:solidFill>
              <a:prstDash val="solid"/>
              <a:miter lim="521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9"/>
            <p:cNvSpPr/>
            <p:nvPr/>
          </p:nvSpPr>
          <p:spPr>
            <a:xfrm>
              <a:off x="3898700" y="482100"/>
              <a:ext cx="2065500" cy="3145900"/>
            </a:xfrm>
            <a:custGeom>
              <a:avLst/>
              <a:gdLst/>
              <a:ahLst/>
              <a:cxnLst/>
              <a:rect l="l" t="t" r="r" b="b"/>
              <a:pathLst>
                <a:path w="82620" h="125836" fill="none" extrusionOk="0">
                  <a:moveTo>
                    <a:pt x="1" y="1"/>
                  </a:moveTo>
                  <a:lnTo>
                    <a:pt x="82620" y="125835"/>
                  </a:lnTo>
                </a:path>
              </a:pathLst>
            </a:custGeom>
            <a:noFill/>
            <a:ln w="11750" cap="flat" cmpd="sng">
              <a:solidFill>
                <a:schemeClr val="dk1"/>
              </a:solidFill>
              <a:prstDash val="solid"/>
              <a:miter lim="521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9"/>
            <p:cNvSpPr/>
            <p:nvPr/>
          </p:nvSpPr>
          <p:spPr>
            <a:xfrm>
              <a:off x="3742125" y="4138150"/>
              <a:ext cx="842925" cy="1092125"/>
            </a:xfrm>
            <a:custGeom>
              <a:avLst/>
              <a:gdLst/>
              <a:ahLst/>
              <a:cxnLst/>
              <a:rect l="l" t="t" r="r" b="b"/>
              <a:pathLst>
                <a:path w="33717" h="43685" extrusionOk="0">
                  <a:moveTo>
                    <a:pt x="9604" y="0"/>
                  </a:moveTo>
                  <a:lnTo>
                    <a:pt x="1" y="6159"/>
                  </a:lnTo>
                  <a:lnTo>
                    <a:pt x="24113" y="43685"/>
                  </a:lnTo>
                  <a:lnTo>
                    <a:pt x="25679" y="35595"/>
                  </a:lnTo>
                  <a:lnTo>
                    <a:pt x="33716" y="37526"/>
                  </a:lnTo>
                  <a:lnTo>
                    <a:pt x="9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9"/>
            <p:cNvSpPr/>
            <p:nvPr/>
          </p:nvSpPr>
          <p:spPr>
            <a:xfrm>
              <a:off x="1316532" y="441412"/>
              <a:ext cx="4343675" cy="4627200"/>
            </a:xfrm>
            <a:custGeom>
              <a:avLst/>
              <a:gdLst/>
              <a:ahLst/>
              <a:cxnLst/>
              <a:rect l="l" t="t" r="r" b="b"/>
              <a:pathLst>
                <a:path w="173747" h="185088" extrusionOk="0">
                  <a:moveTo>
                    <a:pt x="91115" y="1"/>
                  </a:moveTo>
                  <a:cubicBezTo>
                    <a:pt x="90634" y="1"/>
                    <a:pt x="90147" y="140"/>
                    <a:pt x="89718" y="433"/>
                  </a:cubicBezTo>
                  <a:lnTo>
                    <a:pt x="0" y="59357"/>
                  </a:lnTo>
                  <a:lnTo>
                    <a:pt x="82515" y="185087"/>
                  </a:lnTo>
                  <a:lnTo>
                    <a:pt x="172285" y="126163"/>
                  </a:lnTo>
                  <a:cubicBezTo>
                    <a:pt x="173433" y="125380"/>
                    <a:pt x="173746" y="123866"/>
                    <a:pt x="172963" y="122718"/>
                  </a:cubicBezTo>
                  <a:lnTo>
                    <a:pt x="93162" y="1111"/>
                  </a:lnTo>
                  <a:cubicBezTo>
                    <a:pt x="92705" y="392"/>
                    <a:pt x="91920" y="1"/>
                    <a:pt x="911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3" name="Google Shape;1883;p39"/>
            <p:cNvSpPr/>
            <p:nvPr/>
          </p:nvSpPr>
          <p:spPr>
            <a:xfrm>
              <a:off x="1636200" y="1843000"/>
              <a:ext cx="2130750" cy="3199400"/>
            </a:xfrm>
            <a:custGeom>
              <a:avLst/>
              <a:gdLst/>
              <a:ahLst/>
              <a:cxnLst/>
              <a:rect l="l" t="t" r="r" b="b"/>
              <a:pathLst>
                <a:path w="85230" h="127976" extrusionOk="0">
                  <a:moveTo>
                    <a:pt x="2506" y="1"/>
                  </a:moveTo>
                  <a:lnTo>
                    <a:pt x="0" y="1619"/>
                  </a:lnTo>
                  <a:lnTo>
                    <a:pt x="82724" y="127975"/>
                  </a:lnTo>
                  <a:lnTo>
                    <a:pt x="85229" y="126357"/>
                  </a:lnTo>
                  <a:lnTo>
                    <a:pt x="25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9"/>
            <p:cNvSpPr/>
            <p:nvPr/>
          </p:nvSpPr>
          <p:spPr>
            <a:xfrm>
              <a:off x="2647400" y="1567700"/>
              <a:ext cx="2116400" cy="2399550"/>
            </a:xfrm>
            <a:custGeom>
              <a:avLst/>
              <a:gdLst/>
              <a:ahLst/>
              <a:cxnLst/>
              <a:rect l="l" t="t" r="r" b="b"/>
              <a:pathLst>
                <a:path w="84656" h="95982" fill="none" extrusionOk="0">
                  <a:moveTo>
                    <a:pt x="82777" y="71347"/>
                  </a:moveTo>
                  <a:cubicBezTo>
                    <a:pt x="82777" y="69937"/>
                    <a:pt x="83507" y="68633"/>
                    <a:pt x="84656" y="67850"/>
                  </a:cubicBezTo>
                  <a:lnTo>
                    <a:pt x="40919" y="1201"/>
                  </a:lnTo>
                  <a:cubicBezTo>
                    <a:pt x="38988" y="2453"/>
                    <a:pt x="36431" y="1932"/>
                    <a:pt x="35178" y="0"/>
                  </a:cubicBezTo>
                  <a:lnTo>
                    <a:pt x="1149" y="22286"/>
                  </a:lnTo>
                  <a:cubicBezTo>
                    <a:pt x="2454" y="24217"/>
                    <a:pt x="1932" y="26827"/>
                    <a:pt x="1" y="28080"/>
                  </a:cubicBezTo>
                  <a:lnTo>
                    <a:pt x="43737" y="94729"/>
                  </a:lnTo>
                  <a:cubicBezTo>
                    <a:pt x="45668" y="93476"/>
                    <a:pt x="48226" y="94050"/>
                    <a:pt x="49478" y="95981"/>
                  </a:cubicBezTo>
                  <a:lnTo>
                    <a:pt x="83455" y="73643"/>
                  </a:lnTo>
                  <a:cubicBezTo>
                    <a:pt x="82985" y="72965"/>
                    <a:pt x="82777" y="72182"/>
                    <a:pt x="82777" y="71347"/>
                  </a:cubicBezTo>
                  <a:close/>
                </a:path>
              </a:pathLst>
            </a:custGeom>
            <a:solidFill>
              <a:schemeClr val="lt1"/>
            </a:solidFill>
            <a:ln w="14350" cap="flat" cmpd="sng">
              <a:solidFill>
                <a:schemeClr val="lt1"/>
              </a:solidFill>
              <a:prstDash val="solid"/>
              <a:miter lim="521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347378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grpSp>
        <p:nvGrpSpPr>
          <p:cNvPr id="548" name="Google Shape;548;p41"/>
          <p:cNvGrpSpPr/>
          <p:nvPr/>
        </p:nvGrpSpPr>
        <p:grpSpPr>
          <a:xfrm rot="590391">
            <a:off x="7220158" y="2647978"/>
            <a:ext cx="2963619" cy="3760392"/>
            <a:chOff x="5527650" y="4314725"/>
            <a:chExt cx="469125" cy="595250"/>
          </a:xfrm>
        </p:grpSpPr>
        <p:sp>
          <p:nvSpPr>
            <p:cNvPr id="549" name="Google Shape;549;p41"/>
            <p:cNvSpPr/>
            <p:nvPr/>
          </p:nvSpPr>
          <p:spPr>
            <a:xfrm>
              <a:off x="5527650" y="4314725"/>
              <a:ext cx="388650" cy="534000"/>
            </a:xfrm>
            <a:custGeom>
              <a:avLst/>
              <a:gdLst/>
              <a:ahLst/>
              <a:cxnLst/>
              <a:rect l="l" t="t" r="r" b="b"/>
              <a:pathLst>
                <a:path w="15546" h="21360" extrusionOk="0">
                  <a:moveTo>
                    <a:pt x="15179" y="1"/>
                  </a:moveTo>
                  <a:cubicBezTo>
                    <a:pt x="11318" y="1091"/>
                    <a:pt x="8143" y="2893"/>
                    <a:pt x="5744" y="5363"/>
                  </a:cubicBezTo>
                  <a:cubicBezTo>
                    <a:pt x="3820" y="7338"/>
                    <a:pt x="2390" y="9737"/>
                    <a:pt x="1505" y="12489"/>
                  </a:cubicBezTo>
                  <a:cubicBezTo>
                    <a:pt x="0" y="17150"/>
                    <a:pt x="547" y="21172"/>
                    <a:pt x="575" y="21358"/>
                  </a:cubicBezTo>
                  <a:lnTo>
                    <a:pt x="575" y="21358"/>
                  </a:lnTo>
                  <a:lnTo>
                    <a:pt x="1922" y="21160"/>
                  </a:lnTo>
                  <a:cubicBezTo>
                    <a:pt x="1915" y="21122"/>
                    <a:pt x="1389" y="17235"/>
                    <a:pt x="2813" y="12861"/>
                  </a:cubicBezTo>
                  <a:cubicBezTo>
                    <a:pt x="3647" y="10314"/>
                    <a:pt x="4968" y="8108"/>
                    <a:pt x="6745" y="6286"/>
                  </a:cubicBezTo>
                  <a:cubicBezTo>
                    <a:pt x="8971" y="4009"/>
                    <a:pt x="11934" y="2335"/>
                    <a:pt x="15545" y="1309"/>
                  </a:cubicBezTo>
                  <a:lnTo>
                    <a:pt x="15179" y="1"/>
                  </a:lnTo>
                  <a:close/>
                  <a:moveTo>
                    <a:pt x="575" y="21358"/>
                  </a:moveTo>
                  <a:lnTo>
                    <a:pt x="568" y="21359"/>
                  </a:lnTo>
                  <a:lnTo>
                    <a:pt x="575" y="21359"/>
                  </a:lnTo>
                  <a:cubicBezTo>
                    <a:pt x="575" y="21359"/>
                    <a:pt x="575" y="21359"/>
                    <a:pt x="575" y="21358"/>
                  </a:cubicBezTo>
                  <a:close/>
                </a:path>
              </a:pathLst>
            </a:custGeom>
            <a:solidFill>
              <a:srgbClr val="F597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1"/>
            <p:cNvSpPr/>
            <p:nvPr/>
          </p:nvSpPr>
          <p:spPr>
            <a:xfrm>
              <a:off x="5553550" y="4334775"/>
              <a:ext cx="388875" cy="533975"/>
            </a:xfrm>
            <a:custGeom>
              <a:avLst/>
              <a:gdLst/>
              <a:ahLst/>
              <a:cxnLst/>
              <a:rect l="l" t="t" r="r" b="b"/>
              <a:pathLst>
                <a:path w="15555" h="21359" extrusionOk="0">
                  <a:moveTo>
                    <a:pt x="15183" y="0"/>
                  </a:moveTo>
                  <a:cubicBezTo>
                    <a:pt x="11321" y="1091"/>
                    <a:pt x="8153" y="2893"/>
                    <a:pt x="5754" y="5362"/>
                  </a:cubicBezTo>
                  <a:cubicBezTo>
                    <a:pt x="3830" y="7338"/>
                    <a:pt x="2399" y="9737"/>
                    <a:pt x="1508" y="12488"/>
                  </a:cubicBezTo>
                  <a:cubicBezTo>
                    <a:pt x="1" y="17158"/>
                    <a:pt x="552" y="21186"/>
                    <a:pt x="578" y="21359"/>
                  </a:cubicBezTo>
                  <a:lnTo>
                    <a:pt x="1925" y="21166"/>
                  </a:lnTo>
                  <a:cubicBezTo>
                    <a:pt x="1925" y="21128"/>
                    <a:pt x="1392" y="17280"/>
                    <a:pt x="2804" y="12912"/>
                  </a:cubicBezTo>
                  <a:cubicBezTo>
                    <a:pt x="3631" y="10359"/>
                    <a:pt x="4952" y="8140"/>
                    <a:pt x="6729" y="6312"/>
                  </a:cubicBezTo>
                  <a:cubicBezTo>
                    <a:pt x="8961" y="4022"/>
                    <a:pt x="11931" y="2335"/>
                    <a:pt x="15555" y="1309"/>
                  </a:cubicBezTo>
                  <a:lnTo>
                    <a:pt x="15183" y="0"/>
                  </a:lnTo>
                  <a:close/>
                </a:path>
              </a:pathLst>
            </a:custGeom>
            <a:solidFill>
              <a:srgbClr val="FF7275"/>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1"/>
            <p:cNvSpPr/>
            <p:nvPr/>
          </p:nvSpPr>
          <p:spPr>
            <a:xfrm>
              <a:off x="5581625" y="4352100"/>
              <a:ext cx="388850" cy="533975"/>
            </a:xfrm>
            <a:custGeom>
              <a:avLst/>
              <a:gdLst/>
              <a:ahLst/>
              <a:cxnLst/>
              <a:rect l="l" t="t" r="r" b="b"/>
              <a:pathLst>
                <a:path w="15554" h="21359" extrusionOk="0">
                  <a:moveTo>
                    <a:pt x="15182" y="0"/>
                  </a:moveTo>
                  <a:cubicBezTo>
                    <a:pt x="11321" y="1090"/>
                    <a:pt x="8152" y="2899"/>
                    <a:pt x="5753" y="5362"/>
                  </a:cubicBezTo>
                  <a:cubicBezTo>
                    <a:pt x="3829" y="7338"/>
                    <a:pt x="2399" y="9736"/>
                    <a:pt x="1507" y="12494"/>
                  </a:cubicBezTo>
                  <a:cubicBezTo>
                    <a:pt x="0" y="17157"/>
                    <a:pt x="552" y="21192"/>
                    <a:pt x="577" y="21359"/>
                  </a:cubicBezTo>
                  <a:lnTo>
                    <a:pt x="1924" y="21166"/>
                  </a:lnTo>
                  <a:cubicBezTo>
                    <a:pt x="1924" y="21128"/>
                    <a:pt x="1392" y="17279"/>
                    <a:pt x="2803" y="12911"/>
                  </a:cubicBezTo>
                  <a:cubicBezTo>
                    <a:pt x="3630" y="10359"/>
                    <a:pt x="4952" y="8139"/>
                    <a:pt x="6728" y="6311"/>
                  </a:cubicBezTo>
                  <a:cubicBezTo>
                    <a:pt x="8960" y="4022"/>
                    <a:pt x="11930" y="2341"/>
                    <a:pt x="15554" y="1309"/>
                  </a:cubicBezTo>
                  <a:lnTo>
                    <a:pt x="15182" y="0"/>
                  </a:lnTo>
                  <a:close/>
                </a:path>
              </a:pathLst>
            </a:custGeom>
            <a:solidFill>
              <a:srgbClr val="F4CA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1"/>
            <p:cNvSpPr/>
            <p:nvPr/>
          </p:nvSpPr>
          <p:spPr>
            <a:xfrm>
              <a:off x="5601025" y="4374700"/>
              <a:ext cx="395750" cy="535275"/>
            </a:xfrm>
            <a:custGeom>
              <a:avLst/>
              <a:gdLst/>
              <a:ahLst/>
              <a:cxnLst/>
              <a:rect l="l" t="t" r="r" b="b"/>
              <a:pathLst>
                <a:path w="15830" h="21411" extrusionOk="0">
                  <a:moveTo>
                    <a:pt x="15490" y="0"/>
                  </a:moveTo>
                  <a:cubicBezTo>
                    <a:pt x="11577" y="1007"/>
                    <a:pt x="8390" y="2746"/>
                    <a:pt x="6010" y="5170"/>
                  </a:cubicBezTo>
                  <a:cubicBezTo>
                    <a:pt x="4086" y="7120"/>
                    <a:pt x="2694" y="9506"/>
                    <a:pt x="1860" y="12270"/>
                  </a:cubicBezTo>
                  <a:cubicBezTo>
                    <a:pt x="462" y="16895"/>
                    <a:pt x="1097" y="20961"/>
                    <a:pt x="1174" y="21410"/>
                  </a:cubicBezTo>
                  <a:lnTo>
                    <a:pt x="1174" y="21404"/>
                  </a:lnTo>
                  <a:lnTo>
                    <a:pt x="2514" y="21179"/>
                  </a:lnTo>
                  <a:cubicBezTo>
                    <a:pt x="2405" y="20532"/>
                    <a:pt x="0" y="5401"/>
                    <a:pt x="15830" y="1322"/>
                  </a:cubicBezTo>
                  <a:lnTo>
                    <a:pt x="15490" y="0"/>
                  </a:lnTo>
                  <a:close/>
                </a:path>
              </a:pathLst>
            </a:custGeom>
            <a:solidFill>
              <a:srgbClr val="01AC63"/>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 name="Google Shape;553;p41"/>
          <p:cNvSpPr txBox="1">
            <a:spLocks noGrp="1"/>
          </p:cNvSpPr>
          <p:nvPr>
            <p:ph type="title"/>
          </p:nvPr>
        </p:nvSpPr>
        <p:spPr>
          <a:xfrm>
            <a:off x="2293480" y="1801335"/>
            <a:ext cx="7476685" cy="101903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600">
                <a:solidFill>
                  <a:schemeClr val="accent2"/>
                </a:solidFill>
              </a:rPr>
              <a:t>INTRODUCTION</a:t>
            </a:r>
          </a:p>
        </p:txBody>
      </p:sp>
      <p:grpSp>
        <p:nvGrpSpPr>
          <p:cNvPr id="555" name="Google Shape;555;p41"/>
          <p:cNvGrpSpPr/>
          <p:nvPr/>
        </p:nvGrpSpPr>
        <p:grpSpPr>
          <a:xfrm flipH="1">
            <a:off x="0" y="0"/>
            <a:ext cx="2210672" cy="5143494"/>
            <a:chOff x="6933325" y="0"/>
            <a:chExt cx="2210672" cy="5143494"/>
          </a:xfrm>
        </p:grpSpPr>
        <p:sp>
          <p:nvSpPr>
            <p:cNvPr id="556" name="Google Shape;556;p41"/>
            <p:cNvSpPr/>
            <p:nvPr/>
          </p:nvSpPr>
          <p:spPr>
            <a:xfrm rot="5400000">
              <a:off x="4366254"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1"/>
            <p:cNvSpPr/>
            <p:nvPr/>
          </p:nvSpPr>
          <p:spPr>
            <a:xfrm rot="5400000">
              <a:off x="8034501" y="-773195"/>
              <a:ext cx="11638" cy="2207354"/>
            </a:xfrm>
            <a:custGeom>
              <a:avLst/>
              <a:gdLst/>
              <a:ahLst/>
              <a:cxnLst/>
              <a:rect l="l" t="t" r="r" b="b"/>
              <a:pathLst>
                <a:path w="46" h="34341" extrusionOk="0">
                  <a:moveTo>
                    <a:pt x="1" y="0"/>
                  </a:moveTo>
                  <a:lnTo>
                    <a:pt x="1" y="34341"/>
                  </a:lnTo>
                  <a:lnTo>
                    <a:pt x="46" y="34341"/>
                  </a:lnTo>
                  <a:lnTo>
                    <a:pt x="46"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1"/>
            <p:cNvSpPr/>
            <p:nvPr/>
          </p:nvSpPr>
          <p:spPr>
            <a:xfrm rot="5400000">
              <a:off x="8035387" y="-364964"/>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1"/>
            <p:cNvSpPr/>
            <p:nvPr/>
          </p:nvSpPr>
          <p:spPr>
            <a:xfrm rot="5400000">
              <a:off x="8034501" y="44784"/>
              <a:ext cx="11638" cy="2207354"/>
            </a:xfrm>
            <a:custGeom>
              <a:avLst/>
              <a:gdLst/>
              <a:ahLst/>
              <a:cxnLst/>
              <a:rect l="l" t="t" r="r" b="b"/>
              <a:pathLst>
                <a:path w="46" h="34341" extrusionOk="0">
                  <a:moveTo>
                    <a:pt x="1" y="0"/>
                  </a:moveTo>
                  <a:lnTo>
                    <a:pt x="1" y="34341"/>
                  </a:lnTo>
                  <a:lnTo>
                    <a:pt x="45" y="34341"/>
                  </a:lnTo>
                  <a:lnTo>
                    <a:pt x="45"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p:nvPr/>
          </p:nvSpPr>
          <p:spPr>
            <a:xfrm rot="5400000">
              <a:off x="8035260" y="452888"/>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1"/>
            <p:cNvSpPr/>
            <p:nvPr/>
          </p:nvSpPr>
          <p:spPr>
            <a:xfrm rot="5400000">
              <a:off x="8035387" y="861877"/>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1"/>
            <p:cNvSpPr/>
            <p:nvPr/>
          </p:nvSpPr>
          <p:spPr>
            <a:xfrm rot="5400000">
              <a:off x="8035260" y="1270867"/>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1"/>
            <p:cNvSpPr/>
            <p:nvPr/>
          </p:nvSpPr>
          <p:spPr>
            <a:xfrm rot="5400000">
              <a:off x="8035260" y="1679730"/>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1"/>
            <p:cNvSpPr/>
            <p:nvPr/>
          </p:nvSpPr>
          <p:spPr>
            <a:xfrm rot="5400000">
              <a:off x="8035387" y="2088719"/>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1"/>
            <p:cNvSpPr/>
            <p:nvPr/>
          </p:nvSpPr>
          <p:spPr>
            <a:xfrm rot="5400000">
              <a:off x="8035260" y="2497708"/>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1"/>
            <p:cNvSpPr/>
            <p:nvPr/>
          </p:nvSpPr>
          <p:spPr>
            <a:xfrm rot="5400000">
              <a:off x="8035387" y="3315561"/>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1"/>
            <p:cNvSpPr/>
            <p:nvPr/>
          </p:nvSpPr>
          <p:spPr>
            <a:xfrm rot="5400000">
              <a:off x="8035260" y="3724550"/>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1"/>
            <p:cNvSpPr/>
            <p:nvPr/>
          </p:nvSpPr>
          <p:spPr>
            <a:xfrm rot="5400000">
              <a:off x="8035260" y="2906571"/>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1"/>
            <p:cNvSpPr/>
            <p:nvPr/>
          </p:nvSpPr>
          <p:spPr>
            <a:xfrm rot="5400000">
              <a:off x="4739904"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1"/>
            <p:cNvSpPr/>
            <p:nvPr/>
          </p:nvSpPr>
          <p:spPr>
            <a:xfrm rot="5400000">
              <a:off x="5125328" y="2567188"/>
              <a:ext cx="5143494" cy="9118"/>
            </a:xfrm>
            <a:custGeom>
              <a:avLst/>
              <a:gdLst/>
              <a:ahLst/>
              <a:cxnLst/>
              <a:rect l="l" t="t" r="r" b="b"/>
              <a:pathLst>
                <a:path w="24855" h="39" extrusionOk="0">
                  <a:moveTo>
                    <a:pt x="0" y="1"/>
                  </a:moveTo>
                  <a:lnTo>
                    <a:pt x="0" y="39"/>
                  </a:lnTo>
                  <a:lnTo>
                    <a:pt x="24854" y="39"/>
                  </a:lnTo>
                  <a:lnTo>
                    <a:pt x="24854" y="1"/>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1"/>
            <p:cNvSpPr/>
            <p:nvPr/>
          </p:nvSpPr>
          <p:spPr>
            <a:xfrm rot="5400000">
              <a:off x="5511453" y="2566369"/>
              <a:ext cx="5143494" cy="10755"/>
            </a:xfrm>
            <a:custGeom>
              <a:avLst/>
              <a:gdLst/>
              <a:ahLst/>
              <a:cxnLst/>
              <a:rect l="l" t="t" r="r" b="b"/>
              <a:pathLst>
                <a:path w="24855" h="46" extrusionOk="0">
                  <a:moveTo>
                    <a:pt x="0" y="1"/>
                  </a:moveTo>
                  <a:lnTo>
                    <a:pt x="0" y="46"/>
                  </a:lnTo>
                  <a:lnTo>
                    <a:pt x="24854" y="46"/>
                  </a:lnTo>
                  <a:lnTo>
                    <a:pt x="24854" y="1"/>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1"/>
            <p:cNvSpPr/>
            <p:nvPr/>
          </p:nvSpPr>
          <p:spPr>
            <a:xfrm rot="5400000">
              <a:off x="5896760" y="2566369"/>
              <a:ext cx="5143494" cy="10755"/>
            </a:xfrm>
            <a:custGeom>
              <a:avLst/>
              <a:gdLst/>
              <a:ahLst/>
              <a:cxnLst/>
              <a:rect l="l" t="t" r="r" b="b"/>
              <a:pathLst>
                <a:path w="24855" h="46" extrusionOk="0">
                  <a:moveTo>
                    <a:pt x="0" y="0"/>
                  </a:moveTo>
                  <a:lnTo>
                    <a:pt x="0" y="45"/>
                  </a:lnTo>
                  <a:lnTo>
                    <a:pt x="24854" y="45"/>
                  </a:lnTo>
                  <a:lnTo>
                    <a:pt x="24854"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1"/>
            <p:cNvSpPr/>
            <p:nvPr/>
          </p:nvSpPr>
          <p:spPr>
            <a:xfrm rot="5400000">
              <a:off x="6283002"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4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GREY-SCALE IMAGE</a:t>
            </a:r>
            <a:endParaRPr/>
          </a:p>
        </p:txBody>
      </p:sp>
      <p:sp>
        <p:nvSpPr>
          <p:cNvPr id="654" name="Google Shape;654;p44"/>
          <p:cNvSpPr txBox="1">
            <a:spLocks noGrp="1"/>
          </p:cNvSpPr>
          <p:nvPr>
            <p:ph type="subTitle" idx="1"/>
          </p:nvPr>
        </p:nvSpPr>
        <p:spPr>
          <a:xfrm>
            <a:off x="369427" y="1062817"/>
            <a:ext cx="5322455" cy="2298300"/>
          </a:xfrm>
          <a:prstGeom prst="rect">
            <a:avLst/>
          </a:prstGeom>
        </p:spPr>
        <p:txBody>
          <a:bodyPr spcFirstLastPara="1" wrap="square" lIns="91425" tIns="91425" rIns="91425" bIns="91425" anchor="t" anchorCtr="0">
            <a:noAutofit/>
          </a:bodyPr>
          <a:lstStyle/>
          <a:p>
            <a:pPr marL="0" indent="0" algn="just">
              <a:buSzPts val="1100"/>
              <a:buNone/>
            </a:pPr>
            <a:r>
              <a:rPr lang="en-US"/>
              <a:t>We know that each pixel’s in an image has an certain value, the pixel’s will have value and the value ranges from ‘0’-‘255’,and 0-black,255-white.The pixel’s value in an image can be anything in the above mentioned range(0-255),for instance if the pixel value is 50 it is grey in colour,but an darkish grey.Due to this range is why we can see an image in grey-shades.The greyscale image has only one channel because the pixel’s will determine only the brightness of the image (if near ‘255’ brighter and if near ‘0’ then darker),unlike an RGB image discussed in the below section.</a:t>
            </a:r>
          </a:p>
          <a:p>
            <a:pPr marL="0" lvl="0" indent="0" algn="just" rtl="0">
              <a:spcBef>
                <a:spcPts val="0"/>
              </a:spcBef>
              <a:spcAft>
                <a:spcPts val="0"/>
              </a:spcAft>
              <a:buClr>
                <a:schemeClr val="dk1"/>
              </a:buClr>
              <a:buSzPts val="1100"/>
              <a:buFont typeface="Arial"/>
              <a:buNone/>
            </a:pPr>
            <a:endParaRPr/>
          </a:p>
        </p:txBody>
      </p:sp>
      <p:sp>
        <p:nvSpPr>
          <p:cNvPr id="656" name="Google Shape;656;p44"/>
          <p:cNvSpPr/>
          <p:nvPr/>
        </p:nvSpPr>
        <p:spPr>
          <a:xfrm rot="394">
            <a:off x="5131573" y="4266587"/>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44"/>
          <p:cNvGrpSpPr/>
          <p:nvPr/>
        </p:nvGrpSpPr>
        <p:grpSpPr>
          <a:xfrm flipH="1">
            <a:off x="-1123744" y="3663907"/>
            <a:ext cx="3910308" cy="1663787"/>
            <a:chOff x="276375" y="3909025"/>
            <a:chExt cx="3551274" cy="1234447"/>
          </a:xfrm>
        </p:grpSpPr>
        <p:sp>
          <p:nvSpPr>
            <p:cNvPr id="677" name="Google Shape;677;p44"/>
            <p:cNvSpPr/>
            <p:nvPr/>
          </p:nvSpPr>
          <p:spPr>
            <a:xfrm rot="-5373803" flipH="1">
              <a:off x="1096553" y="3097316"/>
              <a:ext cx="1223154" cy="2854200"/>
            </a:xfrm>
            <a:custGeom>
              <a:avLst/>
              <a:gdLst/>
              <a:ahLst/>
              <a:cxnLst/>
              <a:rect l="l" t="t" r="r" b="b"/>
              <a:pathLst>
                <a:path w="15600" h="23046" extrusionOk="0">
                  <a:moveTo>
                    <a:pt x="15599" y="0"/>
                  </a:moveTo>
                  <a:lnTo>
                    <a:pt x="0" y="21147"/>
                  </a:lnTo>
                  <a:lnTo>
                    <a:pt x="1617" y="23045"/>
                  </a:lnTo>
                  <a:lnTo>
                    <a:pt x="11372" y="13489"/>
                  </a:lnTo>
                  <a:lnTo>
                    <a:pt x="15599" y="9352"/>
                  </a:lnTo>
                  <a:lnTo>
                    <a:pt x="15599" y="0"/>
                  </a:lnTo>
                  <a:close/>
                </a:path>
              </a:pathLst>
            </a:custGeom>
            <a:solidFill>
              <a:srgbClr val="4B6AE6"/>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4"/>
            <p:cNvSpPr/>
            <p:nvPr/>
          </p:nvSpPr>
          <p:spPr>
            <a:xfrm rot="-5373803" flipH="1">
              <a:off x="1923352" y="3560102"/>
              <a:ext cx="1096447" cy="2063059"/>
            </a:xfrm>
            <a:custGeom>
              <a:avLst/>
              <a:gdLst/>
              <a:ahLst/>
              <a:cxnLst/>
              <a:rect l="l" t="t" r="r" b="b"/>
              <a:pathLst>
                <a:path w="13984" h="16658" extrusionOk="0">
                  <a:moveTo>
                    <a:pt x="13983" y="1"/>
                  </a:moveTo>
                  <a:lnTo>
                    <a:pt x="9756" y="4138"/>
                  </a:lnTo>
                  <a:lnTo>
                    <a:pt x="1" y="13694"/>
                  </a:lnTo>
                  <a:lnTo>
                    <a:pt x="315" y="16658"/>
                  </a:lnTo>
                  <a:lnTo>
                    <a:pt x="5337" y="13367"/>
                  </a:lnTo>
                  <a:lnTo>
                    <a:pt x="13983" y="7691"/>
                  </a:lnTo>
                  <a:lnTo>
                    <a:pt x="13983" y="1"/>
                  </a:lnTo>
                  <a:close/>
                </a:path>
              </a:pathLst>
            </a:custGeom>
            <a:solidFill>
              <a:srgbClr val="F4CA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4"/>
            <p:cNvSpPr/>
            <p:nvPr/>
          </p:nvSpPr>
          <p:spPr>
            <a:xfrm rot="-5373803" flipH="1">
              <a:off x="2558375" y="3876337"/>
              <a:ext cx="1071827" cy="1458557"/>
            </a:xfrm>
            <a:custGeom>
              <a:avLst/>
              <a:gdLst/>
              <a:ahLst/>
              <a:cxnLst/>
              <a:rect l="l" t="t" r="r" b="b"/>
              <a:pathLst>
                <a:path w="13670" h="11777" extrusionOk="0">
                  <a:moveTo>
                    <a:pt x="13669" y="0"/>
                  </a:moveTo>
                  <a:lnTo>
                    <a:pt x="5023" y="5676"/>
                  </a:lnTo>
                  <a:lnTo>
                    <a:pt x="1" y="8967"/>
                  </a:lnTo>
                  <a:lnTo>
                    <a:pt x="1" y="11776"/>
                  </a:lnTo>
                  <a:lnTo>
                    <a:pt x="13669" y="6613"/>
                  </a:lnTo>
                  <a:lnTo>
                    <a:pt x="13669" y="0"/>
                  </a:lnTo>
                  <a:close/>
                </a:path>
              </a:pathLst>
            </a:custGeom>
            <a:solidFill>
              <a:srgbClr val="FF7275"/>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44"/>
          <p:cNvGrpSpPr/>
          <p:nvPr/>
        </p:nvGrpSpPr>
        <p:grpSpPr>
          <a:xfrm rot="-5400000">
            <a:off x="7075351" y="-1340686"/>
            <a:ext cx="2963603" cy="3760373"/>
            <a:chOff x="5527650" y="4314725"/>
            <a:chExt cx="469125" cy="595250"/>
          </a:xfrm>
        </p:grpSpPr>
        <p:sp>
          <p:nvSpPr>
            <p:cNvPr id="681" name="Google Shape;681;p44"/>
            <p:cNvSpPr/>
            <p:nvPr/>
          </p:nvSpPr>
          <p:spPr>
            <a:xfrm>
              <a:off x="5527650" y="4314725"/>
              <a:ext cx="388650" cy="534000"/>
            </a:xfrm>
            <a:custGeom>
              <a:avLst/>
              <a:gdLst/>
              <a:ahLst/>
              <a:cxnLst/>
              <a:rect l="l" t="t" r="r" b="b"/>
              <a:pathLst>
                <a:path w="15546" h="21360" extrusionOk="0">
                  <a:moveTo>
                    <a:pt x="15179" y="1"/>
                  </a:moveTo>
                  <a:cubicBezTo>
                    <a:pt x="11318" y="1091"/>
                    <a:pt x="8143" y="2893"/>
                    <a:pt x="5744" y="5363"/>
                  </a:cubicBezTo>
                  <a:cubicBezTo>
                    <a:pt x="3820" y="7338"/>
                    <a:pt x="2390" y="9737"/>
                    <a:pt x="1505" y="12489"/>
                  </a:cubicBezTo>
                  <a:cubicBezTo>
                    <a:pt x="0" y="17150"/>
                    <a:pt x="547" y="21172"/>
                    <a:pt x="575" y="21358"/>
                  </a:cubicBezTo>
                  <a:lnTo>
                    <a:pt x="575" y="21358"/>
                  </a:lnTo>
                  <a:lnTo>
                    <a:pt x="1922" y="21160"/>
                  </a:lnTo>
                  <a:cubicBezTo>
                    <a:pt x="1915" y="21122"/>
                    <a:pt x="1389" y="17235"/>
                    <a:pt x="2813" y="12861"/>
                  </a:cubicBezTo>
                  <a:cubicBezTo>
                    <a:pt x="3647" y="10314"/>
                    <a:pt x="4968" y="8108"/>
                    <a:pt x="6745" y="6286"/>
                  </a:cubicBezTo>
                  <a:cubicBezTo>
                    <a:pt x="8971" y="4009"/>
                    <a:pt x="11934" y="2335"/>
                    <a:pt x="15545" y="1309"/>
                  </a:cubicBezTo>
                  <a:lnTo>
                    <a:pt x="15179" y="1"/>
                  </a:lnTo>
                  <a:close/>
                  <a:moveTo>
                    <a:pt x="575" y="21358"/>
                  </a:moveTo>
                  <a:lnTo>
                    <a:pt x="568" y="21359"/>
                  </a:lnTo>
                  <a:lnTo>
                    <a:pt x="575" y="21359"/>
                  </a:lnTo>
                  <a:cubicBezTo>
                    <a:pt x="575" y="21359"/>
                    <a:pt x="575" y="21359"/>
                    <a:pt x="575" y="21358"/>
                  </a:cubicBezTo>
                  <a:close/>
                </a:path>
              </a:pathLst>
            </a:custGeom>
            <a:solidFill>
              <a:srgbClr val="F597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4"/>
            <p:cNvSpPr/>
            <p:nvPr/>
          </p:nvSpPr>
          <p:spPr>
            <a:xfrm>
              <a:off x="5553550" y="4334775"/>
              <a:ext cx="388875" cy="533975"/>
            </a:xfrm>
            <a:custGeom>
              <a:avLst/>
              <a:gdLst/>
              <a:ahLst/>
              <a:cxnLst/>
              <a:rect l="l" t="t" r="r" b="b"/>
              <a:pathLst>
                <a:path w="15555" h="21359" extrusionOk="0">
                  <a:moveTo>
                    <a:pt x="15183" y="0"/>
                  </a:moveTo>
                  <a:cubicBezTo>
                    <a:pt x="11321" y="1091"/>
                    <a:pt x="8153" y="2893"/>
                    <a:pt x="5754" y="5362"/>
                  </a:cubicBezTo>
                  <a:cubicBezTo>
                    <a:pt x="3830" y="7338"/>
                    <a:pt x="2399" y="9737"/>
                    <a:pt x="1508" y="12488"/>
                  </a:cubicBezTo>
                  <a:cubicBezTo>
                    <a:pt x="1" y="17158"/>
                    <a:pt x="552" y="21186"/>
                    <a:pt x="578" y="21359"/>
                  </a:cubicBezTo>
                  <a:lnTo>
                    <a:pt x="1925" y="21166"/>
                  </a:lnTo>
                  <a:cubicBezTo>
                    <a:pt x="1925" y="21128"/>
                    <a:pt x="1392" y="17280"/>
                    <a:pt x="2804" y="12912"/>
                  </a:cubicBezTo>
                  <a:cubicBezTo>
                    <a:pt x="3631" y="10359"/>
                    <a:pt x="4952" y="8140"/>
                    <a:pt x="6729" y="6312"/>
                  </a:cubicBezTo>
                  <a:cubicBezTo>
                    <a:pt x="8961" y="4022"/>
                    <a:pt x="11931" y="2335"/>
                    <a:pt x="15555" y="1309"/>
                  </a:cubicBezTo>
                  <a:lnTo>
                    <a:pt x="15183" y="0"/>
                  </a:lnTo>
                  <a:close/>
                </a:path>
              </a:pathLst>
            </a:custGeom>
            <a:solidFill>
              <a:srgbClr val="FF7275"/>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4"/>
            <p:cNvSpPr/>
            <p:nvPr/>
          </p:nvSpPr>
          <p:spPr>
            <a:xfrm>
              <a:off x="5581625" y="4352100"/>
              <a:ext cx="388850" cy="533975"/>
            </a:xfrm>
            <a:custGeom>
              <a:avLst/>
              <a:gdLst/>
              <a:ahLst/>
              <a:cxnLst/>
              <a:rect l="l" t="t" r="r" b="b"/>
              <a:pathLst>
                <a:path w="15554" h="21359" extrusionOk="0">
                  <a:moveTo>
                    <a:pt x="15182" y="0"/>
                  </a:moveTo>
                  <a:cubicBezTo>
                    <a:pt x="11321" y="1090"/>
                    <a:pt x="8152" y="2899"/>
                    <a:pt x="5753" y="5362"/>
                  </a:cubicBezTo>
                  <a:cubicBezTo>
                    <a:pt x="3829" y="7338"/>
                    <a:pt x="2399" y="9736"/>
                    <a:pt x="1507" y="12494"/>
                  </a:cubicBezTo>
                  <a:cubicBezTo>
                    <a:pt x="0" y="17157"/>
                    <a:pt x="552" y="21192"/>
                    <a:pt x="577" y="21359"/>
                  </a:cubicBezTo>
                  <a:lnTo>
                    <a:pt x="1924" y="21166"/>
                  </a:lnTo>
                  <a:cubicBezTo>
                    <a:pt x="1924" y="21128"/>
                    <a:pt x="1392" y="17279"/>
                    <a:pt x="2803" y="12911"/>
                  </a:cubicBezTo>
                  <a:cubicBezTo>
                    <a:pt x="3630" y="10359"/>
                    <a:pt x="4952" y="8139"/>
                    <a:pt x="6728" y="6311"/>
                  </a:cubicBezTo>
                  <a:cubicBezTo>
                    <a:pt x="8960" y="4022"/>
                    <a:pt x="11930" y="2341"/>
                    <a:pt x="15554" y="1309"/>
                  </a:cubicBezTo>
                  <a:lnTo>
                    <a:pt x="15182" y="0"/>
                  </a:lnTo>
                  <a:close/>
                </a:path>
              </a:pathLst>
            </a:custGeom>
            <a:solidFill>
              <a:srgbClr val="F4CA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4"/>
            <p:cNvSpPr/>
            <p:nvPr/>
          </p:nvSpPr>
          <p:spPr>
            <a:xfrm>
              <a:off x="5601025" y="4374700"/>
              <a:ext cx="395750" cy="535275"/>
            </a:xfrm>
            <a:custGeom>
              <a:avLst/>
              <a:gdLst/>
              <a:ahLst/>
              <a:cxnLst/>
              <a:rect l="l" t="t" r="r" b="b"/>
              <a:pathLst>
                <a:path w="15830" h="21411" extrusionOk="0">
                  <a:moveTo>
                    <a:pt x="15490" y="0"/>
                  </a:moveTo>
                  <a:cubicBezTo>
                    <a:pt x="11577" y="1007"/>
                    <a:pt x="8390" y="2746"/>
                    <a:pt x="6010" y="5170"/>
                  </a:cubicBezTo>
                  <a:cubicBezTo>
                    <a:pt x="4086" y="7120"/>
                    <a:pt x="2694" y="9506"/>
                    <a:pt x="1860" y="12270"/>
                  </a:cubicBezTo>
                  <a:cubicBezTo>
                    <a:pt x="462" y="16895"/>
                    <a:pt x="1097" y="20961"/>
                    <a:pt x="1174" y="21410"/>
                  </a:cubicBezTo>
                  <a:lnTo>
                    <a:pt x="1174" y="21404"/>
                  </a:lnTo>
                  <a:lnTo>
                    <a:pt x="2514" y="21179"/>
                  </a:lnTo>
                  <a:cubicBezTo>
                    <a:pt x="2405" y="20532"/>
                    <a:pt x="0" y="5401"/>
                    <a:pt x="15830" y="1322"/>
                  </a:cubicBezTo>
                  <a:lnTo>
                    <a:pt x="15490" y="0"/>
                  </a:lnTo>
                  <a:close/>
                </a:path>
              </a:pathLst>
            </a:custGeom>
            <a:solidFill>
              <a:srgbClr val="01AC63"/>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Picture 33" descr="RGB to grayscale — skimage v0.19.2 docs">
            <a:extLst>
              <a:ext uri="{FF2B5EF4-FFF2-40B4-BE49-F238E27FC236}">
                <a16:creationId xmlns:a16="http://schemas.microsoft.com/office/drawing/2014/main" id="{2630A008-2B11-4642-80DD-A791382C9BF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91882" y="1896666"/>
            <a:ext cx="3007117" cy="1922127"/>
          </a:xfrm>
          <a:prstGeom prst="rect">
            <a:avLst/>
          </a:prstGeom>
          <a:noFill/>
          <a:ln w="41275">
            <a:solidFill>
              <a:schemeClr val="accent2">
                <a:lumMod val="60000"/>
                <a:lumOff val="40000"/>
              </a:schemeClr>
            </a:solid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44"/>
          <p:cNvSpPr txBox="1">
            <a:spLocks noGrp="1"/>
          </p:cNvSpPr>
          <p:nvPr>
            <p:ph type="title"/>
          </p:nvPr>
        </p:nvSpPr>
        <p:spPr>
          <a:xfrm>
            <a:off x="369428" y="370454"/>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Image and it’s Matrix.</a:t>
            </a:r>
            <a:endParaRPr/>
          </a:p>
        </p:txBody>
      </p:sp>
      <p:sp>
        <p:nvSpPr>
          <p:cNvPr id="654" name="Google Shape;654;p44"/>
          <p:cNvSpPr txBox="1">
            <a:spLocks noGrp="1"/>
          </p:cNvSpPr>
          <p:nvPr>
            <p:ph type="subTitle" idx="1"/>
          </p:nvPr>
        </p:nvSpPr>
        <p:spPr>
          <a:xfrm>
            <a:off x="290613" y="943154"/>
            <a:ext cx="5843059" cy="1491821"/>
          </a:xfrm>
          <a:prstGeom prst="rect">
            <a:avLst/>
          </a:prstGeom>
        </p:spPr>
        <p:txBody>
          <a:bodyPr spcFirstLastPara="1" wrap="square" lIns="91425" tIns="91425" rIns="91425" bIns="91425" anchor="t" anchorCtr="0">
            <a:noAutofit/>
          </a:bodyPr>
          <a:lstStyle/>
          <a:p>
            <a:pPr marL="0" indent="0" algn="just">
              <a:buSzPts val="1100"/>
              <a:buNone/>
            </a:pPr>
            <a:r>
              <a:rPr lang="en-US"/>
              <a:t>A digital grayscale image is presented in the computer by a pixel of the matrix. Each pixel of such an image is presented by one matrix element – an integer from the set. The numeric values in pixel presentation are uniformly changed from zero (black pixels) to 255 (white pixels), {0,1,2,...255}. </a:t>
            </a:r>
          </a:p>
          <a:p>
            <a:pPr marL="0" lvl="0" indent="0" algn="just" rtl="0">
              <a:spcBef>
                <a:spcPts val="0"/>
              </a:spcBef>
              <a:spcAft>
                <a:spcPts val="0"/>
              </a:spcAft>
              <a:buClr>
                <a:schemeClr val="dk1"/>
              </a:buClr>
              <a:buSzPts val="1100"/>
              <a:buFont typeface="Arial"/>
              <a:buNone/>
            </a:pPr>
            <a:endParaRPr/>
          </a:p>
        </p:txBody>
      </p:sp>
      <p:sp>
        <p:nvSpPr>
          <p:cNvPr id="656" name="Google Shape;656;p44"/>
          <p:cNvSpPr/>
          <p:nvPr/>
        </p:nvSpPr>
        <p:spPr>
          <a:xfrm rot="394">
            <a:off x="5960310" y="430364"/>
            <a:ext cx="173351" cy="195681"/>
          </a:xfrm>
          <a:custGeom>
            <a:avLst/>
            <a:gdLst/>
            <a:ahLst/>
            <a:cxnLst/>
            <a:rect l="l" t="t" r="r" b="b"/>
            <a:pathLst>
              <a:path w="2649" h="2990" extrusionOk="0">
                <a:moveTo>
                  <a:pt x="1327" y="1"/>
                </a:moveTo>
                <a:cubicBezTo>
                  <a:pt x="1275" y="1"/>
                  <a:pt x="1222" y="30"/>
                  <a:pt x="1193" y="87"/>
                </a:cubicBezTo>
                <a:cubicBezTo>
                  <a:pt x="1090" y="318"/>
                  <a:pt x="956" y="677"/>
                  <a:pt x="904" y="1107"/>
                </a:cubicBezTo>
                <a:cubicBezTo>
                  <a:pt x="571" y="1165"/>
                  <a:pt x="289" y="1280"/>
                  <a:pt x="103" y="1370"/>
                </a:cubicBezTo>
                <a:cubicBezTo>
                  <a:pt x="0" y="1421"/>
                  <a:pt x="0" y="1569"/>
                  <a:pt x="103" y="1620"/>
                </a:cubicBezTo>
                <a:cubicBezTo>
                  <a:pt x="289" y="1710"/>
                  <a:pt x="571" y="1825"/>
                  <a:pt x="904" y="1883"/>
                </a:cubicBezTo>
                <a:cubicBezTo>
                  <a:pt x="962" y="2306"/>
                  <a:pt x="1090" y="2672"/>
                  <a:pt x="1193" y="2903"/>
                </a:cubicBezTo>
                <a:cubicBezTo>
                  <a:pt x="1222" y="2961"/>
                  <a:pt x="1275" y="2990"/>
                  <a:pt x="1327" y="2990"/>
                </a:cubicBezTo>
                <a:cubicBezTo>
                  <a:pt x="1379" y="2990"/>
                  <a:pt x="1430" y="2961"/>
                  <a:pt x="1456" y="2903"/>
                </a:cubicBezTo>
                <a:cubicBezTo>
                  <a:pt x="1559" y="2672"/>
                  <a:pt x="1693" y="2306"/>
                  <a:pt x="1745" y="1883"/>
                </a:cubicBezTo>
                <a:cubicBezTo>
                  <a:pt x="2078" y="1825"/>
                  <a:pt x="2360" y="1710"/>
                  <a:pt x="2546" y="1620"/>
                </a:cubicBezTo>
                <a:cubicBezTo>
                  <a:pt x="2649" y="1569"/>
                  <a:pt x="2649" y="1421"/>
                  <a:pt x="2546" y="1370"/>
                </a:cubicBezTo>
                <a:cubicBezTo>
                  <a:pt x="2360" y="1280"/>
                  <a:pt x="2078" y="1165"/>
                  <a:pt x="1745" y="1107"/>
                </a:cubicBezTo>
                <a:cubicBezTo>
                  <a:pt x="1693" y="677"/>
                  <a:pt x="1559" y="318"/>
                  <a:pt x="1456" y="87"/>
                </a:cubicBezTo>
                <a:cubicBezTo>
                  <a:pt x="1430" y="30"/>
                  <a:pt x="1379" y="1"/>
                  <a:pt x="1327"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44"/>
          <p:cNvGrpSpPr/>
          <p:nvPr/>
        </p:nvGrpSpPr>
        <p:grpSpPr>
          <a:xfrm flipH="1">
            <a:off x="-1123744" y="3663907"/>
            <a:ext cx="3910308" cy="1663787"/>
            <a:chOff x="276375" y="3909025"/>
            <a:chExt cx="3551274" cy="1234447"/>
          </a:xfrm>
        </p:grpSpPr>
        <p:sp>
          <p:nvSpPr>
            <p:cNvPr id="677" name="Google Shape;677;p44"/>
            <p:cNvSpPr/>
            <p:nvPr/>
          </p:nvSpPr>
          <p:spPr>
            <a:xfrm rot="-5373803" flipH="1">
              <a:off x="1096553" y="3097316"/>
              <a:ext cx="1223154" cy="2854200"/>
            </a:xfrm>
            <a:custGeom>
              <a:avLst/>
              <a:gdLst/>
              <a:ahLst/>
              <a:cxnLst/>
              <a:rect l="l" t="t" r="r" b="b"/>
              <a:pathLst>
                <a:path w="15600" h="23046" extrusionOk="0">
                  <a:moveTo>
                    <a:pt x="15599" y="0"/>
                  </a:moveTo>
                  <a:lnTo>
                    <a:pt x="0" y="21147"/>
                  </a:lnTo>
                  <a:lnTo>
                    <a:pt x="1617" y="23045"/>
                  </a:lnTo>
                  <a:lnTo>
                    <a:pt x="11372" y="13489"/>
                  </a:lnTo>
                  <a:lnTo>
                    <a:pt x="15599" y="9352"/>
                  </a:lnTo>
                  <a:lnTo>
                    <a:pt x="15599" y="0"/>
                  </a:lnTo>
                  <a:close/>
                </a:path>
              </a:pathLst>
            </a:custGeom>
            <a:solidFill>
              <a:srgbClr val="4B6AE6"/>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4"/>
            <p:cNvSpPr/>
            <p:nvPr/>
          </p:nvSpPr>
          <p:spPr>
            <a:xfrm rot="-5373803" flipH="1">
              <a:off x="1923352" y="3560102"/>
              <a:ext cx="1096447" cy="2063059"/>
            </a:xfrm>
            <a:custGeom>
              <a:avLst/>
              <a:gdLst/>
              <a:ahLst/>
              <a:cxnLst/>
              <a:rect l="l" t="t" r="r" b="b"/>
              <a:pathLst>
                <a:path w="13984" h="16658" extrusionOk="0">
                  <a:moveTo>
                    <a:pt x="13983" y="1"/>
                  </a:moveTo>
                  <a:lnTo>
                    <a:pt x="9756" y="4138"/>
                  </a:lnTo>
                  <a:lnTo>
                    <a:pt x="1" y="13694"/>
                  </a:lnTo>
                  <a:lnTo>
                    <a:pt x="315" y="16658"/>
                  </a:lnTo>
                  <a:lnTo>
                    <a:pt x="5337" y="13367"/>
                  </a:lnTo>
                  <a:lnTo>
                    <a:pt x="13983" y="7691"/>
                  </a:lnTo>
                  <a:lnTo>
                    <a:pt x="13983" y="1"/>
                  </a:lnTo>
                  <a:close/>
                </a:path>
              </a:pathLst>
            </a:custGeom>
            <a:solidFill>
              <a:srgbClr val="F4CA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4"/>
            <p:cNvSpPr/>
            <p:nvPr/>
          </p:nvSpPr>
          <p:spPr>
            <a:xfrm rot="-5373803" flipH="1">
              <a:off x="2558375" y="3876337"/>
              <a:ext cx="1071827" cy="1458557"/>
            </a:xfrm>
            <a:custGeom>
              <a:avLst/>
              <a:gdLst/>
              <a:ahLst/>
              <a:cxnLst/>
              <a:rect l="l" t="t" r="r" b="b"/>
              <a:pathLst>
                <a:path w="13670" h="11777" extrusionOk="0">
                  <a:moveTo>
                    <a:pt x="13669" y="0"/>
                  </a:moveTo>
                  <a:lnTo>
                    <a:pt x="5023" y="5676"/>
                  </a:lnTo>
                  <a:lnTo>
                    <a:pt x="1" y="8967"/>
                  </a:lnTo>
                  <a:lnTo>
                    <a:pt x="1" y="11776"/>
                  </a:lnTo>
                  <a:lnTo>
                    <a:pt x="13669" y="6613"/>
                  </a:lnTo>
                  <a:lnTo>
                    <a:pt x="13669" y="0"/>
                  </a:lnTo>
                  <a:close/>
                </a:path>
              </a:pathLst>
            </a:custGeom>
            <a:solidFill>
              <a:srgbClr val="FF7275"/>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44"/>
          <p:cNvGrpSpPr/>
          <p:nvPr/>
        </p:nvGrpSpPr>
        <p:grpSpPr>
          <a:xfrm rot="-5400000">
            <a:off x="7487979" y="-1880187"/>
            <a:ext cx="2963603" cy="3760373"/>
            <a:chOff x="5527650" y="4314725"/>
            <a:chExt cx="469125" cy="595250"/>
          </a:xfrm>
        </p:grpSpPr>
        <p:sp>
          <p:nvSpPr>
            <p:cNvPr id="681" name="Google Shape;681;p44"/>
            <p:cNvSpPr/>
            <p:nvPr/>
          </p:nvSpPr>
          <p:spPr>
            <a:xfrm>
              <a:off x="5527650" y="4314725"/>
              <a:ext cx="388650" cy="534000"/>
            </a:xfrm>
            <a:custGeom>
              <a:avLst/>
              <a:gdLst/>
              <a:ahLst/>
              <a:cxnLst/>
              <a:rect l="l" t="t" r="r" b="b"/>
              <a:pathLst>
                <a:path w="15546" h="21360" extrusionOk="0">
                  <a:moveTo>
                    <a:pt x="15179" y="1"/>
                  </a:moveTo>
                  <a:cubicBezTo>
                    <a:pt x="11318" y="1091"/>
                    <a:pt x="8143" y="2893"/>
                    <a:pt x="5744" y="5363"/>
                  </a:cubicBezTo>
                  <a:cubicBezTo>
                    <a:pt x="3820" y="7338"/>
                    <a:pt x="2390" y="9737"/>
                    <a:pt x="1505" y="12489"/>
                  </a:cubicBezTo>
                  <a:cubicBezTo>
                    <a:pt x="0" y="17150"/>
                    <a:pt x="547" y="21172"/>
                    <a:pt x="575" y="21358"/>
                  </a:cubicBezTo>
                  <a:lnTo>
                    <a:pt x="575" y="21358"/>
                  </a:lnTo>
                  <a:lnTo>
                    <a:pt x="1922" y="21160"/>
                  </a:lnTo>
                  <a:cubicBezTo>
                    <a:pt x="1915" y="21122"/>
                    <a:pt x="1389" y="17235"/>
                    <a:pt x="2813" y="12861"/>
                  </a:cubicBezTo>
                  <a:cubicBezTo>
                    <a:pt x="3647" y="10314"/>
                    <a:pt x="4968" y="8108"/>
                    <a:pt x="6745" y="6286"/>
                  </a:cubicBezTo>
                  <a:cubicBezTo>
                    <a:pt x="8971" y="4009"/>
                    <a:pt x="11934" y="2335"/>
                    <a:pt x="15545" y="1309"/>
                  </a:cubicBezTo>
                  <a:lnTo>
                    <a:pt x="15179" y="1"/>
                  </a:lnTo>
                  <a:close/>
                  <a:moveTo>
                    <a:pt x="575" y="21358"/>
                  </a:moveTo>
                  <a:lnTo>
                    <a:pt x="568" y="21359"/>
                  </a:lnTo>
                  <a:lnTo>
                    <a:pt x="575" y="21359"/>
                  </a:lnTo>
                  <a:cubicBezTo>
                    <a:pt x="575" y="21359"/>
                    <a:pt x="575" y="21359"/>
                    <a:pt x="575" y="21358"/>
                  </a:cubicBezTo>
                  <a:close/>
                </a:path>
              </a:pathLst>
            </a:custGeom>
            <a:solidFill>
              <a:srgbClr val="F597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4"/>
            <p:cNvSpPr/>
            <p:nvPr/>
          </p:nvSpPr>
          <p:spPr>
            <a:xfrm>
              <a:off x="5553550" y="4334775"/>
              <a:ext cx="388875" cy="533975"/>
            </a:xfrm>
            <a:custGeom>
              <a:avLst/>
              <a:gdLst/>
              <a:ahLst/>
              <a:cxnLst/>
              <a:rect l="l" t="t" r="r" b="b"/>
              <a:pathLst>
                <a:path w="15555" h="21359" extrusionOk="0">
                  <a:moveTo>
                    <a:pt x="15183" y="0"/>
                  </a:moveTo>
                  <a:cubicBezTo>
                    <a:pt x="11321" y="1091"/>
                    <a:pt x="8153" y="2893"/>
                    <a:pt x="5754" y="5362"/>
                  </a:cubicBezTo>
                  <a:cubicBezTo>
                    <a:pt x="3830" y="7338"/>
                    <a:pt x="2399" y="9737"/>
                    <a:pt x="1508" y="12488"/>
                  </a:cubicBezTo>
                  <a:cubicBezTo>
                    <a:pt x="1" y="17158"/>
                    <a:pt x="552" y="21186"/>
                    <a:pt x="578" y="21359"/>
                  </a:cubicBezTo>
                  <a:lnTo>
                    <a:pt x="1925" y="21166"/>
                  </a:lnTo>
                  <a:cubicBezTo>
                    <a:pt x="1925" y="21128"/>
                    <a:pt x="1392" y="17280"/>
                    <a:pt x="2804" y="12912"/>
                  </a:cubicBezTo>
                  <a:cubicBezTo>
                    <a:pt x="3631" y="10359"/>
                    <a:pt x="4952" y="8140"/>
                    <a:pt x="6729" y="6312"/>
                  </a:cubicBezTo>
                  <a:cubicBezTo>
                    <a:pt x="8961" y="4022"/>
                    <a:pt x="11931" y="2335"/>
                    <a:pt x="15555" y="1309"/>
                  </a:cubicBezTo>
                  <a:lnTo>
                    <a:pt x="15183" y="0"/>
                  </a:lnTo>
                  <a:close/>
                </a:path>
              </a:pathLst>
            </a:custGeom>
            <a:solidFill>
              <a:srgbClr val="FF7275"/>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4"/>
            <p:cNvSpPr/>
            <p:nvPr/>
          </p:nvSpPr>
          <p:spPr>
            <a:xfrm>
              <a:off x="5581625" y="4352100"/>
              <a:ext cx="388850" cy="533975"/>
            </a:xfrm>
            <a:custGeom>
              <a:avLst/>
              <a:gdLst/>
              <a:ahLst/>
              <a:cxnLst/>
              <a:rect l="l" t="t" r="r" b="b"/>
              <a:pathLst>
                <a:path w="15554" h="21359" extrusionOk="0">
                  <a:moveTo>
                    <a:pt x="15182" y="0"/>
                  </a:moveTo>
                  <a:cubicBezTo>
                    <a:pt x="11321" y="1090"/>
                    <a:pt x="8152" y="2899"/>
                    <a:pt x="5753" y="5362"/>
                  </a:cubicBezTo>
                  <a:cubicBezTo>
                    <a:pt x="3829" y="7338"/>
                    <a:pt x="2399" y="9736"/>
                    <a:pt x="1507" y="12494"/>
                  </a:cubicBezTo>
                  <a:cubicBezTo>
                    <a:pt x="0" y="17157"/>
                    <a:pt x="552" y="21192"/>
                    <a:pt x="577" y="21359"/>
                  </a:cubicBezTo>
                  <a:lnTo>
                    <a:pt x="1924" y="21166"/>
                  </a:lnTo>
                  <a:cubicBezTo>
                    <a:pt x="1924" y="21128"/>
                    <a:pt x="1392" y="17279"/>
                    <a:pt x="2803" y="12911"/>
                  </a:cubicBezTo>
                  <a:cubicBezTo>
                    <a:pt x="3630" y="10359"/>
                    <a:pt x="4952" y="8139"/>
                    <a:pt x="6728" y="6311"/>
                  </a:cubicBezTo>
                  <a:cubicBezTo>
                    <a:pt x="8960" y="4022"/>
                    <a:pt x="11930" y="2341"/>
                    <a:pt x="15554" y="1309"/>
                  </a:cubicBezTo>
                  <a:lnTo>
                    <a:pt x="15182" y="0"/>
                  </a:lnTo>
                  <a:close/>
                </a:path>
              </a:pathLst>
            </a:custGeom>
            <a:solidFill>
              <a:srgbClr val="F4CA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4"/>
            <p:cNvSpPr/>
            <p:nvPr/>
          </p:nvSpPr>
          <p:spPr>
            <a:xfrm>
              <a:off x="5601025" y="4374700"/>
              <a:ext cx="395750" cy="535275"/>
            </a:xfrm>
            <a:custGeom>
              <a:avLst/>
              <a:gdLst/>
              <a:ahLst/>
              <a:cxnLst/>
              <a:rect l="l" t="t" r="r" b="b"/>
              <a:pathLst>
                <a:path w="15830" h="21411" extrusionOk="0">
                  <a:moveTo>
                    <a:pt x="15490" y="0"/>
                  </a:moveTo>
                  <a:cubicBezTo>
                    <a:pt x="11577" y="1007"/>
                    <a:pt x="8390" y="2746"/>
                    <a:pt x="6010" y="5170"/>
                  </a:cubicBezTo>
                  <a:cubicBezTo>
                    <a:pt x="4086" y="7120"/>
                    <a:pt x="2694" y="9506"/>
                    <a:pt x="1860" y="12270"/>
                  </a:cubicBezTo>
                  <a:cubicBezTo>
                    <a:pt x="462" y="16895"/>
                    <a:pt x="1097" y="20961"/>
                    <a:pt x="1174" y="21410"/>
                  </a:cubicBezTo>
                  <a:lnTo>
                    <a:pt x="1174" y="21404"/>
                  </a:lnTo>
                  <a:lnTo>
                    <a:pt x="2514" y="21179"/>
                  </a:lnTo>
                  <a:cubicBezTo>
                    <a:pt x="2405" y="20532"/>
                    <a:pt x="0" y="5401"/>
                    <a:pt x="15830" y="1322"/>
                  </a:cubicBezTo>
                  <a:lnTo>
                    <a:pt x="15490" y="0"/>
                  </a:lnTo>
                  <a:close/>
                </a:path>
              </a:pathLst>
            </a:custGeom>
            <a:solidFill>
              <a:srgbClr val="01AC63"/>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341516F5-831E-420C-80F9-26AE9CFE2E22}"/>
              </a:ext>
            </a:extLst>
          </p:cNvPr>
          <p:cNvPicPr>
            <a:picLocks noChangeAspect="1"/>
          </p:cNvPicPr>
          <p:nvPr/>
        </p:nvPicPr>
        <p:blipFill rotWithShape="1">
          <a:blip r:embed="rId3"/>
          <a:srcRect r="45591" b="30201"/>
          <a:stretch/>
        </p:blipFill>
        <p:spPr>
          <a:xfrm>
            <a:off x="801228" y="2571750"/>
            <a:ext cx="1348031" cy="1343228"/>
          </a:xfrm>
          <a:prstGeom prst="rect">
            <a:avLst/>
          </a:prstGeom>
          <a:solidFill>
            <a:schemeClr val="accent1"/>
          </a:solidFill>
          <a:ln w="57150">
            <a:solidFill>
              <a:schemeClr val="tx2">
                <a:lumMod val="60000"/>
                <a:lumOff val="40000"/>
              </a:schemeClr>
            </a:solidFill>
          </a:ln>
        </p:spPr>
      </p:pic>
      <p:cxnSp>
        <p:nvCxnSpPr>
          <p:cNvPr id="35" name="Straight Arrow Connector 34">
            <a:extLst>
              <a:ext uri="{FF2B5EF4-FFF2-40B4-BE49-F238E27FC236}">
                <a16:creationId xmlns:a16="http://schemas.microsoft.com/office/drawing/2014/main" id="{DC814ED0-D829-49C2-9F53-87703071649A}"/>
              </a:ext>
            </a:extLst>
          </p:cNvPr>
          <p:cNvCxnSpPr>
            <a:cxnSpLocks/>
          </p:cNvCxnSpPr>
          <p:nvPr/>
        </p:nvCxnSpPr>
        <p:spPr>
          <a:xfrm>
            <a:off x="2644235" y="2849924"/>
            <a:ext cx="0" cy="566620"/>
          </a:xfrm>
          <a:prstGeom prst="straightConnector1">
            <a:avLst/>
          </a:prstGeom>
          <a:ln w="69850" cmpd="sng">
            <a:solidFill>
              <a:schemeClr val="accent2"/>
            </a:solidFill>
            <a:prstDash val="solid"/>
            <a:headEnd w="med" len="med"/>
            <a:tailEnd type="triangle"/>
          </a:ln>
          <a:effectLst>
            <a:glow rad="190500">
              <a:schemeClr val="tx1"/>
            </a:glow>
            <a:reflection blurRad="6350" stA="64000" endPos="61000" dir="5400000" sy="-100000" algn="bl" rotWithShape="0"/>
            <a:softEdge rad="0"/>
          </a:effectLst>
          <a:scene3d>
            <a:camera prst="orthographicFront">
              <a:rot lat="0" lon="21593999" rev="5400000"/>
            </a:camera>
            <a:lightRig rig="threePt" dir="t"/>
          </a:scene3d>
          <a:sp3d>
            <a:bevelT prst="angle"/>
            <a:bevelB prst="angle"/>
          </a:sp3d>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09BFBBA-1E3F-43EF-A3ED-9525AAC63929}"/>
              </a:ext>
            </a:extLst>
          </p:cNvPr>
          <p:cNvPicPr>
            <a:picLocks noChangeAspect="1"/>
          </p:cNvPicPr>
          <p:nvPr/>
        </p:nvPicPr>
        <p:blipFill rotWithShape="1">
          <a:blip r:embed="rId4"/>
          <a:srcRect r="23093" b="24113"/>
          <a:stretch/>
        </p:blipFill>
        <p:spPr>
          <a:xfrm>
            <a:off x="2931694" y="2518234"/>
            <a:ext cx="2750754" cy="1450260"/>
          </a:xfrm>
          <a:prstGeom prst="rect">
            <a:avLst/>
          </a:prstGeom>
          <a:noFill/>
          <a:ln w="41275">
            <a:solidFill>
              <a:schemeClr val="bg2">
                <a:lumMod val="75000"/>
              </a:schemeClr>
            </a:solidFill>
          </a:ln>
        </p:spPr>
      </p:pic>
      <p:pic>
        <p:nvPicPr>
          <p:cNvPr id="1026" name="Picture 2" descr="Matrix of Pixel Values">
            <a:extLst>
              <a:ext uri="{FF2B5EF4-FFF2-40B4-BE49-F238E27FC236}">
                <a16:creationId xmlns:a16="http://schemas.microsoft.com/office/drawing/2014/main" id="{DC5C3275-DC3D-4872-922A-D601D99696A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9712" b="-1307"/>
          <a:stretch/>
        </p:blipFill>
        <p:spPr bwMode="auto">
          <a:xfrm>
            <a:off x="6526538" y="411541"/>
            <a:ext cx="964276" cy="1328621"/>
          </a:xfrm>
          <a:prstGeom prst="rect">
            <a:avLst/>
          </a:prstGeom>
          <a:noFill/>
          <a:ln w="34925">
            <a:solidFill>
              <a:schemeClr val="accent4">
                <a:lumMod val="75000"/>
              </a:schemeClr>
            </a:solidFill>
          </a:ln>
          <a:extLst>
            <a:ext uri="{909E8E84-426E-40DD-AFC4-6F175D3DCCD1}">
              <a14:hiddenFill xmlns:a14="http://schemas.microsoft.com/office/drawing/2010/main">
                <a:solidFill>
                  <a:srgbClr val="FFFFFF"/>
                </a:solidFill>
              </a14:hiddenFill>
            </a:ext>
          </a:extLst>
        </p:spPr>
      </p:pic>
      <p:pic>
        <p:nvPicPr>
          <p:cNvPr id="1028" name="Picture 4" descr="Matrix of Pixel Values">
            <a:extLst>
              <a:ext uri="{FF2B5EF4-FFF2-40B4-BE49-F238E27FC236}">
                <a16:creationId xmlns:a16="http://schemas.microsoft.com/office/drawing/2014/main" id="{8C5516BB-CE16-4299-952F-9A74803501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595" r="34270" b="-1626"/>
          <a:stretch/>
        </p:blipFill>
        <p:spPr bwMode="auto">
          <a:xfrm>
            <a:off x="6526537" y="1903780"/>
            <a:ext cx="964276" cy="1339584"/>
          </a:xfrm>
          <a:prstGeom prst="rect">
            <a:avLst/>
          </a:prstGeom>
          <a:noFill/>
          <a:ln w="34925">
            <a:solidFill>
              <a:schemeClr val="accent4">
                <a:lumMod val="75000"/>
              </a:schemeClr>
            </a:solidFill>
          </a:ln>
          <a:extLst>
            <a:ext uri="{909E8E84-426E-40DD-AFC4-6F175D3DCCD1}">
              <a14:hiddenFill xmlns:a14="http://schemas.microsoft.com/office/drawing/2010/main">
                <a:solidFill>
                  <a:srgbClr val="FFFFFF"/>
                </a:solidFill>
              </a14:hiddenFill>
            </a:ext>
          </a:extLst>
        </p:spPr>
      </p:pic>
      <p:pic>
        <p:nvPicPr>
          <p:cNvPr id="1030" name="Picture 6" descr="Matrix of Pixel Values">
            <a:extLst>
              <a:ext uri="{FF2B5EF4-FFF2-40B4-BE49-F238E27FC236}">
                <a16:creationId xmlns:a16="http://schemas.microsoft.com/office/drawing/2014/main" id="{3F8D912E-F754-485E-BC2B-A053065D8E6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952" t="1" b="144"/>
          <a:stretch/>
        </p:blipFill>
        <p:spPr bwMode="auto">
          <a:xfrm>
            <a:off x="6507996" y="3396019"/>
            <a:ext cx="964276" cy="1237649"/>
          </a:xfrm>
          <a:prstGeom prst="rect">
            <a:avLst/>
          </a:prstGeom>
          <a:noFill/>
          <a:ln w="34925">
            <a:solidFill>
              <a:schemeClr val="accent4">
                <a:lumMod val="75000"/>
              </a:schemeClr>
            </a:solidFill>
          </a:ln>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E20F6B15-22FD-45FB-B949-0FE647E56B7E}"/>
              </a:ext>
            </a:extLst>
          </p:cNvPr>
          <p:cNvCxnSpPr>
            <a:cxnSpLocks/>
            <a:stCxn id="1026" idx="2"/>
            <a:endCxn id="1028" idx="0"/>
          </p:cNvCxnSpPr>
          <p:nvPr/>
        </p:nvCxnSpPr>
        <p:spPr>
          <a:xfrm flipH="1">
            <a:off x="7008675" y="1740162"/>
            <a:ext cx="1" cy="16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FF5E378-6FBC-43F3-AD6E-E24876F2AFB0}"/>
              </a:ext>
            </a:extLst>
          </p:cNvPr>
          <p:cNvCxnSpPr>
            <a:cxnSpLocks/>
          </p:cNvCxnSpPr>
          <p:nvPr/>
        </p:nvCxnSpPr>
        <p:spPr>
          <a:xfrm flipH="1">
            <a:off x="7019178" y="3232401"/>
            <a:ext cx="1" cy="16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5195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44"/>
          <p:cNvSpPr txBox="1">
            <a:spLocks noGrp="1"/>
          </p:cNvSpPr>
          <p:nvPr>
            <p:ph type="title"/>
          </p:nvPr>
        </p:nvSpPr>
        <p:spPr>
          <a:xfrm>
            <a:off x="657546" y="370454"/>
            <a:ext cx="782890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Reading the Pixel Value of the Image in ‘C’.</a:t>
            </a:r>
            <a:endParaRPr/>
          </a:p>
        </p:txBody>
      </p:sp>
      <p:grpSp>
        <p:nvGrpSpPr>
          <p:cNvPr id="676" name="Google Shape;676;p44"/>
          <p:cNvGrpSpPr/>
          <p:nvPr/>
        </p:nvGrpSpPr>
        <p:grpSpPr>
          <a:xfrm flipH="1">
            <a:off x="-1123744" y="3663907"/>
            <a:ext cx="3910308" cy="1663787"/>
            <a:chOff x="276375" y="3909025"/>
            <a:chExt cx="3551274" cy="1234447"/>
          </a:xfrm>
        </p:grpSpPr>
        <p:sp>
          <p:nvSpPr>
            <p:cNvPr id="677" name="Google Shape;677;p44"/>
            <p:cNvSpPr/>
            <p:nvPr/>
          </p:nvSpPr>
          <p:spPr>
            <a:xfrm rot="-5373803" flipH="1">
              <a:off x="1096553" y="3097316"/>
              <a:ext cx="1223154" cy="2854200"/>
            </a:xfrm>
            <a:custGeom>
              <a:avLst/>
              <a:gdLst/>
              <a:ahLst/>
              <a:cxnLst/>
              <a:rect l="l" t="t" r="r" b="b"/>
              <a:pathLst>
                <a:path w="15600" h="23046" extrusionOk="0">
                  <a:moveTo>
                    <a:pt x="15599" y="0"/>
                  </a:moveTo>
                  <a:lnTo>
                    <a:pt x="0" y="21147"/>
                  </a:lnTo>
                  <a:lnTo>
                    <a:pt x="1617" y="23045"/>
                  </a:lnTo>
                  <a:lnTo>
                    <a:pt x="11372" y="13489"/>
                  </a:lnTo>
                  <a:lnTo>
                    <a:pt x="15599" y="9352"/>
                  </a:lnTo>
                  <a:lnTo>
                    <a:pt x="15599" y="0"/>
                  </a:lnTo>
                  <a:close/>
                </a:path>
              </a:pathLst>
            </a:custGeom>
            <a:solidFill>
              <a:srgbClr val="4B6AE6"/>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4"/>
            <p:cNvSpPr/>
            <p:nvPr/>
          </p:nvSpPr>
          <p:spPr>
            <a:xfrm rot="-5373803" flipH="1">
              <a:off x="1923352" y="3560102"/>
              <a:ext cx="1096447" cy="2063059"/>
            </a:xfrm>
            <a:custGeom>
              <a:avLst/>
              <a:gdLst/>
              <a:ahLst/>
              <a:cxnLst/>
              <a:rect l="l" t="t" r="r" b="b"/>
              <a:pathLst>
                <a:path w="13984" h="16658" extrusionOk="0">
                  <a:moveTo>
                    <a:pt x="13983" y="1"/>
                  </a:moveTo>
                  <a:lnTo>
                    <a:pt x="9756" y="4138"/>
                  </a:lnTo>
                  <a:lnTo>
                    <a:pt x="1" y="13694"/>
                  </a:lnTo>
                  <a:lnTo>
                    <a:pt x="315" y="16658"/>
                  </a:lnTo>
                  <a:lnTo>
                    <a:pt x="5337" y="13367"/>
                  </a:lnTo>
                  <a:lnTo>
                    <a:pt x="13983" y="7691"/>
                  </a:lnTo>
                  <a:lnTo>
                    <a:pt x="13983" y="1"/>
                  </a:lnTo>
                  <a:close/>
                </a:path>
              </a:pathLst>
            </a:custGeom>
            <a:solidFill>
              <a:srgbClr val="F4CA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4"/>
            <p:cNvSpPr/>
            <p:nvPr/>
          </p:nvSpPr>
          <p:spPr>
            <a:xfrm rot="-5373803" flipH="1">
              <a:off x="2558375" y="3876337"/>
              <a:ext cx="1071827" cy="1458557"/>
            </a:xfrm>
            <a:custGeom>
              <a:avLst/>
              <a:gdLst/>
              <a:ahLst/>
              <a:cxnLst/>
              <a:rect l="l" t="t" r="r" b="b"/>
              <a:pathLst>
                <a:path w="13670" h="11777" extrusionOk="0">
                  <a:moveTo>
                    <a:pt x="13669" y="0"/>
                  </a:moveTo>
                  <a:lnTo>
                    <a:pt x="5023" y="5676"/>
                  </a:lnTo>
                  <a:lnTo>
                    <a:pt x="1" y="8967"/>
                  </a:lnTo>
                  <a:lnTo>
                    <a:pt x="1" y="11776"/>
                  </a:lnTo>
                  <a:lnTo>
                    <a:pt x="13669" y="6613"/>
                  </a:lnTo>
                  <a:lnTo>
                    <a:pt x="13669" y="0"/>
                  </a:lnTo>
                  <a:close/>
                </a:path>
              </a:pathLst>
            </a:custGeom>
            <a:solidFill>
              <a:srgbClr val="FF7275"/>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44"/>
          <p:cNvGrpSpPr/>
          <p:nvPr/>
        </p:nvGrpSpPr>
        <p:grpSpPr>
          <a:xfrm rot="-5400000">
            <a:off x="7487979" y="-1880187"/>
            <a:ext cx="2963603" cy="3760373"/>
            <a:chOff x="5527650" y="4314725"/>
            <a:chExt cx="469125" cy="595250"/>
          </a:xfrm>
        </p:grpSpPr>
        <p:sp>
          <p:nvSpPr>
            <p:cNvPr id="681" name="Google Shape;681;p44"/>
            <p:cNvSpPr/>
            <p:nvPr/>
          </p:nvSpPr>
          <p:spPr>
            <a:xfrm>
              <a:off x="5527650" y="4314725"/>
              <a:ext cx="388650" cy="534000"/>
            </a:xfrm>
            <a:custGeom>
              <a:avLst/>
              <a:gdLst/>
              <a:ahLst/>
              <a:cxnLst/>
              <a:rect l="l" t="t" r="r" b="b"/>
              <a:pathLst>
                <a:path w="15546" h="21360" extrusionOk="0">
                  <a:moveTo>
                    <a:pt x="15179" y="1"/>
                  </a:moveTo>
                  <a:cubicBezTo>
                    <a:pt x="11318" y="1091"/>
                    <a:pt x="8143" y="2893"/>
                    <a:pt x="5744" y="5363"/>
                  </a:cubicBezTo>
                  <a:cubicBezTo>
                    <a:pt x="3820" y="7338"/>
                    <a:pt x="2390" y="9737"/>
                    <a:pt x="1505" y="12489"/>
                  </a:cubicBezTo>
                  <a:cubicBezTo>
                    <a:pt x="0" y="17150"/>
                    <a:pt x="547" y="21172"/>
                    <a:pt x="575" y="21358"/>
                  </a:cubicBezTo>
                  <a:lnTo>
                    <a:pt x="575" y="21358"/>
                  </a:lnTo>
                  <a:lnTo>
                    <a:pt x="1922" y="21160"/>
                  </a:lnTo>
                  <a:cubicBezTo>
                    <a:pt x="1915" y="21122"/>
                    <a:pt x="1389" y="17235"/>
                    <a:pt x="2813" y="12861"/>
                  </a:cubicBezTo>
                  <a:cubicBezTo>
                    <a:pt x="3647" y="10314"/>
                    <a:pt x="4968" y="8108"/>
                    <a:pt x="6745" y="6286"/>
                  </a:cubicBezTo>
                  <a:cubicBezTo>
                    <a:pt x="8971" y="4009"/>
                    <a:pt x="11934" y="2335"/>
                    <a:pt x="15545" y="1309"/>
                  </a:cubicBezTo>
                  <a:lnTo>
                    <a:pt x="15179" y="1"/>
                  </a:lnTo>
                  <a:close/>
                  <a:moveTo>
                    <a:pt x="575" y="21358"/>
                  </a:moveTo>
                  <a:lnTo>
                    <a:pt x="568" y="21359"/>
                  </a:lnTo>
                  <a:lnTo>
                    <a:pt x="575" y="21359"/>
                  </a:lnTo>
                  <a:cubicBezTo>
                    <a:pt x="575" y="21359"/>
                    <a:pt x="575" y="21359"/>
                    <a:pt x="575" y="21358"/>
                  </a:cubicBezTo>
                  <a:close/>
                </a:path>
              </a:pathLst>
            </a:custGeom>
            <a:solidFill>
              <a:srgbClr val="F597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4"/>
            <p:cNvSpPr/>
            <p:nvPr/>
          </p:nvSpPr>
          <p:spPr>
            <a:xfrm>
              <a:off x="5553550" y="4334775"/>
              <a:ext cx="388875" cy="533975"/>
            </a:xfrm>
            <a:custGeom>
              <a:avLst/>
              <a:gdLst/>
              <a:ahLst/>
              <a:cxnLst/>
              <a:rect l="l" t="t" r="r" b="b"/>
              <a:pathLst>
                <a:path w="15555" h="21359" extrusionOk="0">
                  <a:moveTo>
                    <a:pt x="15183" y="0"/>
                  </a:moveTo>
                  <a:cubicBezTo>
                    <a:pt x="11321" y="1091"/>
                    <a:pt x="8153" y="2893"/>
                    <a:pt x="5754" y="5362"/>
                  </a:cubicBezTo>
                  <a:cubicBezTo>
                    <a:pt x="3830" y="7338"/>
                    <a:pt x="2399" y="9737"/>
                    <a:pt x="1508" y="12488"/>
                  </a:cubicBezTo>
                  <a:cubicBezTo>
                    <a:pt x="1" y="17158"/>
                    <a:pt x="552" y="21186"/>
                    <a:pt x="578" y="21359"/>
                  </a:cubicBezTo>
                  <a:lnTo>
                    <a:pt x="1925" y="21166"/>
                  </a:lnTo>
                  <a:cubicBezTo>
                    <a:pt x="1925" y="21128"/>
                    <a:pt x="1392" y="17280"/>
                    <a:pt x="2804" y="12912"/>
                  </a:cubicBezTo>
                  <a:cubicBezTo>
                    <a:pt x="3631" y="10359"/>
                    <a:pt x="4952" y="8140"/>
                    <a:pt x="6729" y="6312"/>
                  </a:cubicBezTo>
                  <a:cubicBezTo>
                    <a:pt x="8961" y="4022"/>
                    <a:pt x="11931" y="2335"/>
                    <a:pt x="15555" y="1309"/>
                  </a:cubicBezTo>
                  <a:lnTo>
                    <a:pt x="15183" y="0"/>
                  </a:lnTo>
                  <a:close/>
                </a:path>
              </a:pathLst>
            </a:custGeom>
            <a:solidFill>
              <a:srgbClr val="FF7275"/>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4"/>
            <p:cNvSpPr/>
            <p:nvPr/>
          </p:nvSpPr>
          <p:spPr>
            <a:xfrm>
              <a:off x="5581625" y="4352100"/>
              <a:ext cx="388850" cy="533975"/>
            </a:xfrm>
            <a:custGeom>
              <a:avLst/>
              <a:gdLst/>
              <a:ahLst/>
              <a:cxnLst/>
              <a:rect l="l" t="t" r="r" b="b"/>
              <a:pathLst>
                <a:path w="15554" h="21359" extrusionOk="0">
                  <a:moveTo>
                    <a:pt x="15182" y="0"/>
                  </a:moveTo>
                  <a:cubicBezTo>
                    <a:pt x="11321" y="1090"/>
                    <a:pt x="8152" y="2899"/>
                    <a:pt x="5753" y="5362"/>
                  </a:cubicBezTo>
                  <a:cubicBezTo>
                    <a:pt x="3829" y="7338"/>
                    <a:pt x="2399" y="9736"/>
                    <a:pt x="1507" y="12494"/>
                  </a:cubicBezTo>
                  <a:cubicBezTo>
                    <a:pt x="0" y="17157"/>
                    <a:pt x="552" y="21192"/>
                    <a:pt x="577" y="21359"/>
                  </a:cubicBezTo>
                  <a:lnTo>
                    <a:pt x="1924" y="21166"/>
                  </a:lnTo>
                  <a:cubicBezTo>
                    <a:pt x="1924" y="21128"/>
                    <a:pt x="1392" y="17279"/>
                    <a:pt x="2803" y="12911"/>
                  </a:cubicBezTo>
                  <a:cubicBezTo>
                    <a:pt x="3630" y="10359"/>
                    <a:pt x="4952" y="8139"/>
                    <a:pt x="6728" y="6311"/>
                  </a:cubicBezTo>
                  <a:cubicBezTo>
                    <a:pt x="8960" y="4022"/>
                    <a:pt x="11930" y="2341"/>
                    <a:pt x="15554" y="1309"/>
                  </a:cubicBezTo>
                  <a:lnTo>
                    <a:pt x="15182" y="0"/>
                  </a:lnTo>
                  <a:close/>
                </a:path>
              </a:pathLst>
            </a:custGeom>
            <a:solidFill>
              <a:srgbClr val="F4CA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4"/>
            <p:cNvSpPr/>
            <p:nvPr/>
          </p:nvSpPr>
          <p:spPr>
            <a:xfrm>
              <a:off x="5601025" y="4374700"/>
              <a:ext cx="395750" cy="535275"/>
            </a:xfrm>
            <a:custGeom>
              <a:avLst/>
              <a:gdLst/>
              <a:ahLst/>
              <a:cxnLst/>
              <a:rect l="l" t="t" r="r" b="b"/>
              <a:pathLst>
                <a:path w="15830" h="21411" extrusionOk="0">
                  <a:moveTo>
                    <a:pt x="15490" y="0"/>
                  </a:moveTo>
                  <a:cubicBezTo>
                    <a:pt x="11577" y="1007"/>
                    <a:pt x="8390" y="2746"/>
                    <a:pt x="6010" y="5170"/>
                  </a:cubicBezTo>
                  <a:cubicBezTo>
                    <a:pt x="4086" y="7120"/>
                    <a:pt x="2694" y="9506"/>
                    <a:pt x="1860" y="12270"/>
                  </a:cubicBezTo>
                  <a:cubicBezTo>
                    <a:pt x="462" y="16895"/>
                    <a:pt x="1097" y="20961"/>
                    <a:pt x="1174" y="21410"/>
                  </a:cubicBezTo>
                  <a:lnTo>
                    <a:pt x="1174" y="21404"/>
                  </a:lnTo>
                  <a:lnTo>
                    <a:pt x="2514" y="21179"/>
                  </a:lnTo>
                  <a:cubicBezTo>
                    <a:pt x="2405" y="20532"/>
                    <a:pt x="0" y="5401"/>
                    <a:pt x="15830" y="1322"/>
                  </a:cubicBezTo>
                  <a:lnTo>
                    <a:pt x="15490" y="0"/>
                  </a:lnTo>
                  <a:close/>
                </a:path>
              </a:pathLst>
            </a:custGeom>
            <a:solidFill>
              <a:srgbClr val="01AC63"/>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Screen Recording 3">
            <a:hlinkClick r:id="" action="ppaction://media"/>
            <a:extLst>
              <a:ext uri="{FF2B5EF4-FFF2-40B4-BE49-F238E27FC236}">
                <a16:creationId xmlns:a16="http://schemas.microsoft.com/office/drawing/2014/main" id="{6EDA3BDC-16FC-45DE-8353-5678842C131F}"/>
              </a:ext>
            </a:extLst>
          </p:cNvPr>
          <p:cNvPicPr>
            <a:picLocks noChangeAspect="1"/>
          </p:cNvPicPr>
          <p:nvPr>
            <a:videoFile r:link="rId1"/>
            <p:extLst>
              <p:ext uri="{DAA4B4D4-6D71-4841-9C94-3DE7FCFB9230}">
                <p14:media xmlns:p14="http://schemas.microsoft.com/office/powerpoint/2010/main" r:embed="rId2">
                  <p14:trim st="4450" end="1933.9"/>
                </p14:media>
              </p:ext>
            </p:extLst>
          </p:nvPr>
        </p:nvPicPr>
        <p:blipFill>
          <a:blip r:embed="rId5"/>
          <a:stretch>
            <a:fillRect/>
          </a:stretch>
        </p:blipFill>
        <p:spPr>
          <a:xfrm>
            <a:off x="1445073" y="1768481"/>
            <a:ext cx="6023401" cy="2221129"/>
          </a:xfrm>
          <a:prstGeom prst="rect">
            <a:avLst/>
          </a:prstGeom>
          <a:ln w="41275">
            <a:solidFill>
              <a:schemeClr val="tx2">
                <a:lumMod val="60000"/>
                <a:lumOff val="40000"/>
              </a:schemeClr>
            </a:solidFill>
          </a:ln>
        </p:spPr>
      </p:pic>
    </p:spTree>
    <p:extLst>
      <p:ext uri="{BB962C8B-B14F-4D97-AF65-F5344CB8AC3E}">
        <p14:creationId xmlns:p14="http://schemas.microsoft.com/office/powerpoint/2010/main" val="117165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4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RGB-IMAGE</a:t>
            </a:r>
            <a:endParaRPr/>
          </a:p>
        </p:txBody>
      </p:sp>
      <p:sp>
        <p:nvSpPr>
          <p:cNvPr id="654" name="Google Shape;654;p44"/>
          <p:cNvSpPr txBox="1">
            <a:spLocks noGrp="1"/>
          </p:cNvSpPr>
          <p:nvPr>
            <p:ph type="subTitle" idx="1"/>
          </p:nvPr>
        </p:nvSpPr>
        <p:spPr>
          <a:xfrm>
            <a:off x="654273" y="1298028"/>
            <a:ext cx="6116999" cy="2298300"/>
          </a:xfrm>
          <a:prstGeom prst="rect">
            <a:avLst/>
          </a:prstGeom>
        </p:spPr>
        <p:txBody>
          <a:bodyPr spcFirstLastPara="1" wrap="square" lIns="91425" tIns="91425" rIns="91425" bIns="91425" anchor="t" anchorCtr="0">
            <a:noAutofit/>
          </a:bodyPr>
          <a:lstStyle/>
          <a:p>
            <a:pPr marL="0" indent="0">
              <a:buSzPts val="1100"/>
              <a:buNone/>
            </a:pPr>
            <a:endParaRPr lang="en-US"/>
          </a:p>
          <a:p>
            <a:pPr marL="0" indent="0">
              <a:buSzPts val="1100"/>
              <a:buNone/>
            </a:pPr>
            <a:r>
              <a:rPr lang="en-US"/>
              <a:t>An RGB image is a digital image format that uses a combination of red, green, and blue light to create a full range of colors. Each pixel is represented by three values that correspond to the intensity of red, green, and blue light at that location. Any color image , which Is a mixture of any color is non-other then but a combination of the three colors(RGB).</a:t>
            </a:r>
          </a:p>
          <a:p>
            <a:pPr marL="0" lvl="0" indent="0">
              <a:buSzPts val="1100"/>
              <a:buNone/>
            </a:pPr>
            <a:endParaRPr/>
          </a:p>
        </p:txBody>
      </p:sp>
      <p:grpSp>
        <p:nvGrpSpPr>
          <p:cNvPr id="657" name="Google Shape;657;p44"/>
          <p:cNvGrpSpPr/>
          <p:nvPr/>
        </p:nvGrpSpPr>
        <p:grpSpPr>
          <a:xfrm>
            <a:off x="6933325" y="3"/>
            <a:ext cx="2210672" cy="5143494"/>
            <a:chOff x="6933325" y="0"/>
            <a:chExt cx="2210672" cy="5143494"/>
          </a:xfrm>
        </p:grpSpPr>
        <p:sp>
          <p:nvSpPr>
            <p:cNvPr id="658" name="Google Shape;658;p44"/>
            <p:cNvSpPr/>
            <p:nvPr/>
          </p:nvSpPr>
          <p:spPr>
            <a:xfrm rot="5400000">
              <a:off x="4366254"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4"/>
            <p:cNvSpPr/>
            <p:nvPr/>
          </p:nvSpPr>
          <p:spPr>
            <a:xfrm rot="5400000">
              <a:off x="8034501" y="-773195"/>
              <a:ext cx="11638" cy="2207354"/>
            </a:xfrm>
            <a:custGeom>
              <a:avLst/>
              <a:gdLst/>
              <a:ahLst/>
              <a:cxnLst/>
              <a:rect l="l" t="t" r="r" b="b"/>
              <a:pathLst>
                <a:path w="46" h="34341" extrusionOk="0">
                  <a:moveTo>
                    <a:pt x="1" y="0"/>
                  </a:moveTo>
                  <a:lnTo>
                    <a:pt x="1" y="34341"/>
                  </a:lnTo>
                  <a:lnTo>
                    <a:pt x="46" y="34341"/>
                  </a:lnTo>
                  <a:lnTo>
                    <a:pt x="46"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4"/>
            <p:cNvSpPr/>
            <p:nvPr/>
          </p:nvSpPr>
          <p:spPr>
            <a:xfrm rot="5400000">
              <a:off x="8035387" y="-364964"/>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4"/>
            <p:cNvSpPr/>
            <p:nvPr/>
          </p:nvSpPr>
          <p:spPr>
            <a:xfrm rot="5400000">
              <a:off x="8034501" y="44784"/>
              <a:ext cx="11638" cy="2207354"/>
            </a:xfrm>
            <a:custGeom>
              <a:avLst/>
              <a:gdLst/>
              <a:ahLst/>
              <a:cxnLst/>
              <a:rect l="l" t="t" r="r" b="b"/>
              <a:pathLst>
                <a:path w="46" h="34341" extrusionOk="0">
                  <a:moveTo>
                    <a:pt x="1" y="0"/>
                  </a:moveTo>
                  <a:lnTo>
                    <a:pt x="1" y="34341"/>
                  </a:lnTo>
                  <a:lnTo>
                    <a:pt x="45" y="34341"/>
                  </a:lnTo>
                  <a:lnTo>
                    <a:pt x="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4"/>
            <p:cNvSpPr/>
            <p:nvPr/>
          </p:nvSpPr>
          <p:spPr>
            <a:xfrm rot="5400000">
              <a:off x="8035260" y="452888"/>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4"/>
            <p:cNvSpPr/>
            <p:nvPr/>
          </p:nvSpPr>
          <p:spPr>
            <a:xfrm rot="5400000">
              <a:off x="8035387" y="861877"/>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4"/>
            <p:cNvSpPr/>
            <p:nvPr/>
          </p:nvSpPr>
          <p:spPr>
            <a:xfrm rot="5400000">
              <a:off x="8035260" y="1270867"/>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4"/>
            <p:cNvSpPr/>
            <p:nvPr/>
          </p:nvSpPr>
          <p:spPr>
            <a:xfrm rot="5400000">
              <a:off x="8035260" y="1679730"/>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4"/>
            <p:cNvSpPr/>
            <p:nvPr/>
          </p:nvSpPr>
          <p:spPr>
            <a:xfrm rot="5400000">
              <a:off x="8035387" y="2088719"/>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4"/>
            <p:cNvSpPr/>
            <p:nvPr/>
          </p:nvSpPr>
          <p:spPr>
            <a:xfrm rot="5400000">
              <a:off x="8035260" y="2497708"/>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4"/>
            <p:cNvSpPr/>
            <p:nvPr/>
          </p:nvSpPr>
          <p:spPr>
            <a:xfrm rot="5400000">
              <a:off x="8035387" y="3315561"/>
              <a:ext cx="9867" cy="2207354"/>
            </a:xfrm>
            <a:custGeom>
              <a:avLst/>
              <a:gdLst/>
              <a:ahLst/>
              <a:cxnLst/>
              <a:rect l="l" t="t" r="r" b="b"/>
              <a:pathLst>
                <a:path w="39" h="34341" extrusionOk="0">
                  <a:moveTo>
                    <a:pt x="0" y="0"/>
                  </a:moveTo>
                  <a:lnTo>
                    <a:pt x="0"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4"/>
            <p:cNvSpPr/>
            <p:nvPr/>
          </p:nvSpPr>
          <p:spPr>
            <a:xfrm rot="5400000">
              <a:off x="8035260" y="3724550"/>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4"/>
            <p:cNvSpPr/>
            <p:nvPr/>
          </p:nvSpPr>
          <p:spPr>
            <a:xfrm rot="5400000">
              <a:off x="8035260" y="2906571"/>
              <a:ext cx="10120" cy="2207354"/>
            </a:xfrm>
            <a:custGeom>
              <a:avLst/>
              <a:gdLst/>
              <a:ahLst/>
              <a:cxnLst/>
              <a:rect l="l" t="t" r="r" b="b"/>
              <a:pathLst>
                <a:path w="40" h="34341" extrusionOk="0">
                  <a:moveTo>
                    <a:pt x="1" y="0"/>
                  </a:moveTo>
                  <a:lnTo>
                    <a:pt x="1" y="34341"/>
                  </a:lnTo>
                  <a:lnTo>
                    <a:pt x="39" y="34341"/>
                  </a:lnTo>
                  <a:lnTo>
                    <a:pt x="3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4"/>
            <p:cNvSpPr/>
            <p:nvPr/>
          </p:nvSpPr>
          <p:spPr>
            <a:xfrm rot="5400000">
              <a:off x="4739904"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4"/>
            <p:cNvSpPr/>
            <p:nvPr/>
          </p:nvSpPr>
          <p:spPr>
            <a:xfrm rot="5400000">
              <a:off x="5125328" y="2567188"/>
              <a:ext cx="5143494" cy="9118"/>
            </a:xfrm>
            <a:custGeom>
              <a:avLst/>
              <a:gdLst/>
              <a:ahLst/>
              <a:cxnLst/>
              <a:rect l="l" t="t" r="r" b="b"/>
              <a:pathLst>
                <a:path w="24855" h="39" extrusionOk="0">
                  <a:moveTo>
                    <a:pt x="0" y="1"/>
                  </a:moveTo>
                  <a:lnTo>
                    <a:pt x="0" y="39"/>
                  </a:lnTo>
                  <a:lnTo>
                    <a:pt x="24854" y="39"/>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4"/>
            <p:cNvSpPr/>
            <p:nvPr/>
          </p:nvSpPr>
          <p:spPr>
            <a:xfrm rot="5400000">
              <a:off x="5511453" y="2566369"/>
              <a:ext cx="5143494" cy="10755"/>
            </a:xfrm>
            <a:custGeom>
              <a:avLst/>
              <a:gdLst/>
              <a:ahLst/>
              <a:cxnLst/>
              <a:rect l="l" t="t" r="r" b="b"/>
              <a:pathLst>
                <a:path w="24855" h="46" extrusionOk="0">
                  <a:moveTo>
                    <a:pt x="0" y="1"/>
                  </a:moveTo>
                  <a:lnTo>
                    <a:pt x="0" y="46"/>
                  </a:lnTo>
                  <a:lnTo>
                    <a:pt x="24854" y="46"/>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4"/>
            <p:cNvSpPr/>
            <p:nvPr/>
          </p:nvSpPr>
          <p:spPr>
            <a:xfrm rot="5400000">
              <a:off x="5896760" y="2566369"/>
              <a:ext cx="5143494" cy="10755"/>
            </a:xfrm>
            <a:custGeom>
              <a:avLst/>
              <a:gdLst/>
              <a:ahLst/>
              <a:cxnLst/>
              <a:rect l="l" t="t" r="r" b="b"/>
              <a:pathLst>
                <a:path w="24855" h="46" extrusionOk="0">
                  <a:moveTo>
                    <a:pt x="0" y="0"/>
                  </a:moveTo>
                  <a:lnTo>
                    <a:pt x="0" y="45"/>
                  </a:lnTo>
                  <a:lnTo>
                    <a:pt x="24854" y="45"/>
                  </a:lnTo>
                  <a:lnTo>
                    <a:pt x="2485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4"/>
            <p:cNvSpPr/>
            <p:nvPr/>
          </p:nvSpPr>
          <p:spPr>
            <a:xfrm rot="5400000">
              <a:off x="6283002" y="2567071"/>
              <a:ext cx="5143494" cy="9352"/>
            </a:xfrm>
            <a:custGeom>
              <a:avLst/>
              <a:gdLst/>
              <a:ahLst/>
              <a:cxnLst/>
              <a:rect l="l" t="t" r="r" b="b"/>
              <a:pathLst>
                <a:path w="24855" h="40" extrusionOk="0">
                  <a:moveTo>
                    <a:pt x="0" y="1"/>
                  </a:moveTo>
                  <a:lnTo>
                    <a:pt x="0" y="39"/>
                  </a:lnTo>
                  <a:lnTo>
                    <a:pt x="24854" y="39"/>
                  </a:lnTo>
                  <a:lnTo>
                    <a:pt x="24854"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44"/>
          <p:cNvGrpSpPr/>
          <p:nvPr/>
        </p:nvGrpSpPr>
        <p:grpSpPr>
          <a:xfrm flipH="1">
            <a:off x="-1123744" y="3663907"/>
            <a:ext cx="3910308" cy="1663787"/>
            <a:chOff x="276375" y="3909025"/>
            <a:chExt cx="3551274" cy="1234447"/>
          </a:xfrm>
        </p:grpSpPr>
        <p:sp>
          <p:nvSpPr>
            <p:cNvPr id="677" name="Google Shape;677;p44"/>
            <p:cNvSpPr/>
            <p:nvPr/>
          </p:nvSpPr>
          <p:spPr>
            <a:xfrm rot="-5373803" flipH="1">
              <a:off x="1096553" y="3097316"/>
              <a:ext cx="1223154" cy="2854200"/>
            </a:xfrm>
            <a:custGeom>
              <a:avLst/>
              <a:gdLst/>
              <a:ahLst/>
              <a:cxnLst/>
              <a:rect l="l" t="t" r="r" b="b"/>
              <a:pathLst>
                <a:path w="15600" h="23046" extrusionOk="0">
                  <a:moveTo>
                    <a:pt x="15599" y="0"/>
                  </a:moveTo>
                  <a:lnTo>
                    <a:pt x="0" y="21147"/>
                  </a:lnTo>
                  <a:lnTo>
                    <a:pt x="1617" y="23045"/>
                  </a:lnTo>
                  <a:lnTo>
                    <a:pt x="11372" y="13489"/>
                  </a:lnTo>
                  <a:lnTo>
                    <a:pt x="15599" y="9352"/>
                  </a:lnTo>
                  <a:lnTo>
                    <a:pt x="15599" y="0"/>
                  </a:lnTo>
                  <a:close/>
                </a:path>
              </a:pathLst>
            </a:custGeom>
            <a:solidFill>
              <a:srgbClr val="4B6AE6"/>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4"/>
            <p:cNvSpPr/>
            <p:nvPr/>
          </p:nvSpPr>
          <p:spPr>
            <a:xfrm rot="-5373803" flipH="1">
              <a:off x="1923352" y="3560102"/>
              <a:ext cx="1096447" cy="2063059"/>
            </a:xfrm>
            <a:custGeom>
              <a:avLst/>
              <a:gdLst/>
              <a:ahLst/>
              <a:cxnLst/>
              <a:rect l="l" t="t" r="r" b="b"/>
              <a:pathLst>
                <a:path w="13984" h="16658" extrusionOk="0">
                  <a:moveTo>
                    <a:pt x="13983" y="1"/>
                  </a:moveTo>
                  <a:lnTo>
                    <a:pt x="9756" y="4138"/>
                  </a:lnTo>
                  <a:lnTo>
                    <a:pt x="1" y="13694"/>
                  </a:lnTo>
                  <a:lnTo>
                    <a:pt x="315" y="16658"/>
                  </a:lnTo>
                  <a:lnTo>
                    <a:pt x="5337" y="13367"/>
                  </a:lnTo>
                  <a:lnTo>
                    <a:pt x="13983" y="7691"/>
                  </a:lnTo>
                  <a:lnTo>
                    <a:pt x="13983" y="1"/>
                  </a:lnTo>
                  <a:close/>
                </a:path>
              </a:pathLst>
            </a:custGeom>
            <a:solidFill>
              <a:srgbClr val="F4CA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4"/>
            <p:cNvSpPr/>
            <p:nvPr/>
          </p:nvSpPr>
          <p:spPr>
            <a:xfrm rot="-5373803" flipH="1">
              <a:off x="2558375" y="3876337"/>
              <a:ext cx="1071827" cy="1458557"/>
            </a:xfrm>
            <a:custGeom>
              <a:avLst/>
              <a:gdLst/>
              <a:ahLst/>
              <a:cxnLst/>
              <a:rect l="l" t="t" r="r" b="b"/>
              <a:pathLst>
                <a:path w="13670" h="11777" extrusionOk="0">
                  <a:moveTo>
                    <a:pt x="13669" y="0"/>
                  </a:moveTo>
                  <a:lnTo>
                    <a:pt x="5023" y="5676"/>
                  </a:lnTo>
                  <a:lnTo>
                    <a:pt x="1" y="8967"/>
                  </a:lnTo>
                  <a:lnTo>
                    <a:pt x="1" y="11776"/>
                  </a:lnTo>
                  <a:lnTo>
                    <a:pt x="13669" y="6613"/>
                  </a:lnTo>
                  <a:lnTo>
                    <a:pt x="13669" y="0"/>
                  </a:lnTo>
                  <a:close/>
                </a:path>
              </a:pathLst>
            </a:custGeom>
            <a:solidFill>
              <a:srgbClr val="FF7275"/>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44"/>
          <p:cNvGrpSpPr/>
          <p:nvPr/>
        </p:nvGrpSpPr>
        <p:grpSpPr>
          <a:xfrm rot="-5400000">
            <a:off x="7075351" y="-1340686"/>
            <a:ext cx="2963603" cy="3760373"/>
            <a:chOff x="5527650" y="4314725"/>
            <a:chExt cx="469125" cy="595250"/>
          </a:xfrm>
        </p:grpSpPr>
        <p:sp>
          <p:nvSpPr>
            <p:cNvPr id="681" name="Google Shape;681;p44"/>
            <p:cNvSpPr/>
            <p:nvPr/>
          </p:nvSpPr>
          <p:spPr>
            <a:xfrm>
              <a:off x="5527650" y="4314725"/>
              <a:ext cx="388650" cy="534000"/>
            </a:xfrm>
            <a:custGeom>
              <a:avLst/>
              <a:gdLst/>
              <a:ahLst/>
              <a:cxnLst/>
              <a:rect l="l" t="t" r="r" b="b"/>
              <a:pathLst>
                <a:path w="15546" h="21360" extrusionOk="0">
                  <a:moveTo>
                    <a:pt x="15179" y="1"/>
                  </a:moveTo>
                  <a:cubicBezTo>
                    <a:pt x="11318" y="1091"/>
                    <a:pt x="8143" y="2893"/>
                    <a:pt x="5744" y="5363"/>
                  </a:cubicBezTo>
                  <a:cubicBezTo>
                    <a:pt x="3820" y="7338"/>
                    <a:pt x="2390" y="9737"/>
                    <a:pt x="1505" y="12489"/>
                  </a:cubicBezTo>
                  <a:cubicBezTo>
                    <a:pt x="0" y="17150"/>
                    <a:pt x="547" y="21172"/>
                    <a:pt x="575" y="21358"/>
                  </a:cubicBezTo>
                  <a:lnTo>
                    <a:pt x="575" y="21358"/>
                  </a:lnTo>
                  <a:lnTo>
                    <a:pt x="1922" y="21160"/>
                  </a:lnTo>
                  <a:cubicBezTo>
                    <a:pt x="1915" y="21122"/>
                    <a:pt x="1389" y="17235"/>
                    <a:pt x="2813" y="12861"/>
                  </a:cubicBezTo>
                  <a:cubicBezTo>
                    <a:pt x="3647" y="10314"/>
                    <a:pt x="4968" y="8108"/>
                    <a:pt x="6745" y="6286"/>
                  </a:cubicBezTo>
                  <a:cubicBezTo>
                    <a:pt x="8971" y="4009"/>
                    <a:pt x="11934" y="2335"/>
                    <a:pt x="15545" y="1309"/>
                  </a:cubicBezTo>
                  <a:lnTo>
                    <a:pt x="15179" y="1"/>
                  </a:lnTo>
                  <a:close/>
                  <a:moveTo>
                    <a:pt x="575" y="21358"/>
                  </a:moveTo>
                  <a:lnTo>
                    <a:pt x="568" y="21359"/>
                  </a:lnTo>
                  <a:lnTo>
                    <a:pt x="575" y="21359"/>
                  </a:lnTo>
                  <a:cubicBezTo>
                    <a:pt x="575" y="21359"/>
                    <a:pt x="575" y="21359"/>
                    <a:pt x="575" y="21358"/>
                  </a:cubicBezTo>
                  <a:close/>
                </a:path>
              </a:pathLst>
            </a:custGeom>
            <a:solidFill>
              <a:srgbClr val="F597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4"/>
            <p:cNvSpPr/>
            <p:nvPr/>
          </p:nvSpPr>
          <p:spPr>
            <a:xfrm>
              <a:off x="5553550" y="4334775"/>
              <a:ext cx="388875" cy="533975"/>
            </a:xfrm>
            <a:custGeom>
              <a:avLst/>
              <a:gdLst/>
              <a:ahLst/>
              <a:cxnLst/>
              <a:rect l="l" t="t" r="r" b="b"/>
              <a:pathLst>
                <a:path w="15555" h="21359" extrusionOk="0">
                  <a:moveTo>
                    <a:pt x="15183" y="0"/>
                  </a:moveTo>
                  <a:cubicBezTo>
                    <a:pt x="11321" y="1091"/>
                    <a:pt x="8153" y="2893"/>
                    <a:pt x="5754" y="5362"/>
                  </a:cubicBezTo>
                  <a:cubicBezTo>
                    <a:pt x="3830" y="7338"/>
                    <a:pt x="2399" y="9737"/>
                    <a:pt x="1508" y="12488"/>
                  </a:cubicBezTo>
                  <a:cubicBezTo>
                    <a:pt x="1" y="17158"/>
                    <a:pt x="552" y="21186"/>
                    <a:pt x="578" y="21359"/>
                  </a:cubicBezTo>
                  <a:lnTo>
                    <a:pt x="1925" y="21166"/>
                  </a:lnTo>
                  <a:cubicBezTo>
                    <a:pt x="1925" y="21128"/>
                    <a:pt x="1392" y="17280"/>
                    <a:pt x="2804" y="12912"/>
                  </a:cubicBezTo>
                  <a:cubicBezTo>
                    <a:pt x="3631" y="10359"/>
                    <a:pt x="4952" y="8140"/>
                    <a:pt x="6729" y="6312"/>
                  </a:cubicBezTo>
                  <a:cubicBezTo>
                    <a:pt x="8961" y="4022"/>
                    <a:pt x="11931" y="2335"/>
                    <a:pt x="15555" y="1309"/>
                  </a:cubicBezTo>
                  <a:lnTo>
                    <a:pt x="15183" y="0"/>
                  </a:lnTo>
                  <a:close/>
                </a:path>
              </a:pathLst>
            </a:custGeom>
            <a:solidFill>
              <a:srgbClr val="FF7275"/>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4"/>
            <p:cNvSpPr/>
            <p:nvPr/>
          </p:nvSpPr>
          <p:spPr>
            <a:xfrm>
              <a:off x="5581625" y="4352100"/>
              <a:ext cx="388850" cy="533975"/>
            </a:xfrm>
            <a:custGeom>
              <a:avLst/>
              <a:gdLst/>
              <a:ahLst/>
              <a:cxnLst/>
              <a:rect l="l" t="t" r="r" b="b"/>
              <a:pathLst>
                <a:path w="15554" h="21359" extrusionOk="0">
                  <a:moveTo>
                    <a:pt x="15182" y="0"/>
                  </a:moveTo>
                  <a:cubicBezTo>
                    <a:pt x="11321" y="1090"/>
                    <a:pt x="8152" y="2899"/>
                    <a:pt x="5753" y="5362"/>
                  </a:cubicBezTo>
                  <a:cubicBezTo>
                    <a:pt x="3829" y="7338"/>
                    <a:pt x="2399" y="9736"/>
                    <a:pt x="1507" y="12494"/>
                  </a:cubicBezTo>
                  <a:cubicBezTo>
                    <a:pt x="0" y="17157"/>
                    <a:pt x="552" y="21192"/>
                    <a:pt x="577" y="21359"/>
                  </a:cubicBezTo>
                  <a:lnTo>
                    <a:pt x="1924" y="21166"/>
                  </a:lnTo>
                  <a:cubicBezTo>
                    <a:pt x="1924" y="21128"/>
                    <a:pt x="1392" y="17279"/>
                    <a:pt x="2803" y="12911"/>
                  </a:cubicBezTo>
                  <a:cubicBezTo>
                    <a:pt x="3630" y="10359"/>
                    <a:pt x="4952" y="8139"/>
                    <a:pt x="6728" y="6311"/>
                  </a:cubicBezTo>
                  <a:cubicBezTo>
                    <a:pt x="8960" y="4022"/>
                    <a:pt x="11930" y="2341"/>
                    <a:pt x="15554" y="1309"/>
                  </a:cubicBezTo>
                  <a:lnTo>
                    <a:pt x="15182" y="0"/>
                  </a:lnTo>
                  <a:close/>
                </a:path>
              </a:pathLst>
            </a:custGeom>
            <a:solidFill>
              <a:srgbClr val="F4CA01"/>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4"/>
            <p:cNvSpPr/>
            <p:nvPr/>
          </p:nvSpPr>
          <p:spPr>
            <a:xfrm>
              <a:off x="5601025" y="4374700"/>
              <a:ext cx="395750" cy="535275"/>
            </a:xfrm>
            <a:custGeom>
              <a:avLst/>
              <a:gdLst/>
              <a:ahLst/>
              <a:cxnLst/>
              <a:rect l="l" t="t" r="r" b="b"/>
              <a:pathLst>
                <a:path w="15830" h="21411" extrusionOk="0">
                  <a:moveTo>
                    <a:pt x="15490" y="0"/>
                  </a:moveTo>
                  <a:cubicBezTo>
                    <a:pt x="11577" y="1007"/>
                    <a:pt x="8390" y="2746"/>
                    <a:pt x="6010" y="5170"/>
                  </a:cubicBezTo>
                  <a:cubicBezTo>
                    <a:pt x="4086" y="7120"/>
                    <a:pt x="2694" y="9506"/>
                    <a:pt x="1860" y="12270"/>
                  </a:cubicBezTo>
                  <a:cubicBezTo>
                    <a:pt x="462" y="16895"/>
                    <a:pt x="1097" y="20961"/>
                    <a:pt x="1174" y="21410"/>
                  </a:cubicBezTo>
                  <a:lnTo>
                    <a:pt x="1174" y="21404"/>
                  </a:lnTo>
                  <a:lnTo>
                    <a:pt x="2514" y="21179"/>
                  </a:lnTo>
                  <a:cubicBezTo>
                    <a:pt x="2405" y="20532"/>
                    <a:pt x="0" y="5401"/>
                    <a:pt x="15830" y="1322"/>
                  </a:cubicBezTo>
                  <a:lnTo>
                    <a:pt x="15490" y="0"/>
                  </a:lnTo>
                  <a:close/>
                </a:path>
              </a:pathLst>
            </a:custGeom>
            <a:solidFill>
              <a:srgbClr val="01AC63"/>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What Does “RGB” Mean, and Why Is It All Over Tech?">
            <a:extLst>
              <a:ext uri="{FF2B5EF4-FFF2-40B4-BE49-F238E27FC236}">
                <a16:creationId xmlns:a16="http://schemas.microsoft.com/office/drawing/2014/main" id="{E3E19967-F1FF-4B71-BE33-58789B48F3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668" t="8770" r="17936" b="4667"/>
          <a:stretch/>
        </p:blipFill>
        <p:spPr bwMode="auto">
          <a:xfrm>
            <a:off x="1745978" y="3315488"/>
            <a:ext cx="1446125" cy="13996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4hathacker: RGB-to-HSI and HSI-to-RGB Conversions">
            <a:extLst>
              <a:ext uri="{FF2B5EF4-FFF2-40B4-BE49-F238E27FC236}">
                <a16:creationId xmlns:a16="http://schemas.microsoft.com/office/drawing/2014/main" id="{AF38EAD3-63C6-40E2-869A-D2B48C06BA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268" t="5297" r="12384" b="11181"/>
          <a:stretch/>
        </p:blipFill>
        <p:spPr bwMode="auto">
          <a:xfrm>
            <a:off x="4486660" y="368711"/>
            <a:ext cx="1675068" cy="129802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RGB Definition: What is RGB, How Does RGB Work, and More">
            <a:extLst>
              <a:ext uri="{FF2B5EF4-FFF2-40B4-BE49-F238E27FC236}">
                <a16:creationId xmlns:a16="http://schemas.microsoft.com/office/drawing/2014/main" id="{E5BC5E46-9859-4CAE-BC9D-29488BA42E6E}"/>
              </a:ext>
            </a:extLst>
          </p:cNvPr>
          <p:cNvPicPr/>
          <p:nvPr/>
        </p:nvPicPr>
        <p:blipFill rotWithShape="1">
          <a:blip r:embed="rId5">
            <a:extLst>
              <a:ext uri="{28A0092B-C50C-407E-A947-70E740481C1C}">
                <a14:useLocalDpi xmlns:a14="http://schemas.microsoft.com/office/drawing/2010/main" val="0"/>
              </a:ext>
            </a:extLst>
          </a:blip>
          <a:srcRect l="56308" t="13206" r="5825" b="11294"/>
          <a:stretch/>
        </p:blipFill>
        <p:spPr bwMode="auto">
          <a:xfrm>
            <a:off x="3167055" y="3035185"/>
            <a:ext cx="1285189" cy="1475504"/>
          </a:xfrm>
          <a:prstGeom prst="rect">
            <a:avLst/>
          </a:prstGeom>
          <a:noFill/>
          <a:ln>
            <a:noFill/>
          </a:ln>
        </p:spPr>
      </p:pic>
      <p:pic>
        <p:nvPicPr>
          <p:cNvPr id="36" name="Picture 6" descr="How are Images Stored on a Computer | Grayscale &amp; RGB Image Formats">
            <a:extLst>
              <a:ext uri="{FF2B5EF4-FFF2-40B4-BE49-F238E27FC236}">
                <a16:creationId xmlns:a16="http://schemas.microsoft.com/office/drawing/2014/main" id="{02E83B3F-D013-4F55-9AFB-5AC286D8FA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73" t="11000" r="1685" b="11562"/>
          <a:stretch/>
        </p:blipFill>
        <p:spPr bwMode="auto">
          <a:xfrm>
            <a:off x="4233471" y="4316634"/>
            <a:ext cx="2643836" cy="458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157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y Favorite Fiction Hero - Language Arts Assignment for Middle School by Slidesgo">
  <a:themeElements>
    <a:clrScheme name="Simple Light">
      <a:dk1>
        <a:srgbClr val="191919"/>
      </a:dk1>
      <a:lt1>
        <a:srgbClr val="FFFFFF"/>
      </a:lt1>
      <a:dk2>
        <a:srgbClr val="4B6AE6"/>
      </a:dk2>
      <a:lt2>
        <a:srgbClr val="01AC63"/>
      </a:lt2>
      <a:accent1>
        <a:srgbClr val="F4CA01"/>
      </a:accent1>
      <a:accent2>
        <a:srgbClr val="FF7275"/>
      </a:accent2>
      <a:accent3>
        <a:srgbClr val="F59701"/>
      </a:accent3>
      <a:accent4>
        <a:srgbClr val="794BE6"/>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3582</TotalTime>
  <Words>4021</Words>
  <Application>Microsoft Office PowerPoint</Application>
  <PresentationFormat>On-screen Show (16:9)</PresentationFormat>
  <Paragraphs>358</Paragraphs>
  <Slides>44</Slides>
  <Notes>44</Notes>
  <HiddenSlides>0</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44</vt:i4>
      </vt:variant>
    </vt:vector>
  </HeadingPairs>
  <TitlesOfParts>
    <vt:vector size="56" baseType="lpstr">
      <vt:lpstr>Bebas Neue</vt:lpstr>
      <vt:lpstr>Assistant Medium</vt:lpstr>
      <vt:lpstr>Bauhaus 93</vt:lpstr>
      <vt:lpstr>Arial</vt:lpstr>
      <vt:lpstr>Consolas</vt:lpstr>
      <vt:lpstr>Josefin Sans</vt:lpstr>
      <vt:lpstr>Anaheim</vt:lpstr>
      <vt:lpstr>Nunito Light</vt:lpstr>
      <vt:lpstr>Times New Roman</vt:lpstr>
      <vt:lpstr>Paytone One</vt:lpstr>
      <vt:lpstr>Assistant</vt:lpstr>
      <vt:lpstr>My Favorite Fiction Hero - Language Arts Assignment for Middle School by Slidesgo</vt:lpstr>
      <vt:lpstr>PROBLEM-SOLVING AND C-PROGRAMMING​ END-SEM PROJECT</vt:lpstr>
      <vt:lpstr>TOPIC-Thresholding Of A IMAGE</vt:lpstr>
      <vt:lpstr>Aim  Of This Project…</vt:lpstr>
      <vt:lpstr>Table of contents</vt:lpstr>
      <vt:lpstr>INTRODUCTION</vt:lpstr>
      <vt:lpstr>GREY-SCALE IMAGE</vt:lpstr>
      <vt:lpstr>Image and it’s Matrix.</vt:lpstr>
      <vt:lpstr>Reading the Pixel Value of the Image in ‘C’.</vt:lpstr>
      <vt:lpstr>RGB-IMAGE</vt:lpstr>
      <vt:lpstr>RGB-Image and its Matrix.</vt:lpstr>
      <vt:lpstr>Reading the Pixel Value of RGB Image in ‘C’. </vt:lpstr>
      <vt:lpstr>Black &amp; White Image.</vt:lpstr>
      <vt:lpstr>Meaning Of This TOPIC.</vt:lpstr>
      <vt:lpstr>Different Cases In Tresholding a IMAGE </vt:lpstr>
      <vt:lpstr>Thresholding an RGB-Image.</vt:lpstr>
      <vt:lpstr>PowerPoint Presentation</vt:lpstr>
      <vt:lpstr>Then how Thresholding is Done    in a RGB Image.</vt:lpstr>
      <vt:lpstr>Image Formats.</vt:lpstr>
      <vt:lpstr>JPEG And PNG</vt:lpstr>
      <vt:lpstr>METHADOLOGY</vt:lpstr>
      <vt:lpstr>Basic Algorithm for images.</vt:lpstr>
      <vt:lpstr>Algorithm For PPM Format</vt:lpstr>
      <vt:lpstr>SOURCE-CODE &amp; LINE-WISE EXPLANATION.</vt:lpstr>
      <vt:lpstr> For PPM Image Format. For case-1:Make the values greater than the threshold                             brighter, ‘255’.   </vt:lpstr>
      <vt:lpstr>PowerPoint Presentation</vt:lpstr>
      <vt:lpstr>PowerPoint Presentation</vt:lpstr>
      <vt:lpstr> For All cases: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For BMP Image Format. For case-1:Make the values greater than the threshold                             brighter, ‘255’.   </vt:lpstr>
      <vt:lpstr>PowerPoint Presentation</vt:lpstr>
      <vt:lpstr>PowerPoint Presentation</vt:lpstr>
      <vt:lpstr>PowerPoint Presentation</vt:lpstr>
      <vt:lpstr>RESULT’S</vt:lpstr>
      <vt:lpstr>PowerPoint Presentation</vt:lpstr>
      <vt:lpstr>PowerPoint Presentation</vt:lpstr>
      <vt:lpstr>CONCLUSION</vt:lpstr>
      <vt:lpstr>1. GUNA VARDHAN : Image tresholding (ppm) 2. MADHAVA NARAYANAN KJ : Pseudo code (logic) 3. NILAVARASAN M : image tresholding (bmp) 4. P SAI SANTHAN : main codes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PROBLEM-SOLVING AND C-PROGRAMMING​ END-SEM PROJECT</dc:title>
  <dc:creator>Admin</dc:creator>
  <cp:lastModifiedBy>Nilavarasan M</cp:lastModifiedBy>
  <cp:revision>86</cp:revision>
  <dcterms:modified xsi:type="dcterms:W3CDTF">2024-04-01T05:38:29Z</dcterms:modified>
</cp:coreProperties>
</file>